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0693400" cy="75565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3" d="100"/>
          <a:sy n="33" d="100"/>
        </p:scale>
        <p:origin x="20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E070A5-FA28-5A9C-AB0A-9C63A3576C9B}"/>
              </a:ext>
            </a:extLst>
          </p:cNvPr>
          <p:cNvSpPr>
            <a:spLocks noGrp="1"/>
          </p:cNvSpPr>
          <p:nvPr>
            <p:ph type="ctrTitle"/>
          </p:nvPr>
        </p:nvSpPr>
        <p:spPr>
          <a:xfrm>
            <a:off x="1336675" y="1236678"/>
            <a:ext cx="8020050" cy="2630781"/>
          </a:xfrm>
        </p:spPr>
        <p:txBody>
          <a:bodyPr anchor="b"/>
          <a:lstStyle>
            <a:lvl1pPr algn="ctr">
              <a:defRPr sz="5263"/>
            </a:lvl1pPr>
          </a:lstStyle>
          <a:p>
            <a:r>
              <a:rPr lang="zh-CN" altLang="en-US"/>
              <a:t>单击此处编辑母版标题样式</a:t>
            </a:r>
          </a:p>
        </p:txBody>
      </p:sp>
      <p:sp>
        <p:nvSpPr>
          <p:cNvPr id="3" name="副标题 2">
            <a:extLst>
              <a:ext uri="{FF2B5EF4-FFF2-40B4-BE49-F238E27FC236}">
                <a16:creationId xmlns:a16="http://schemas.microsoft.com/office/drawing/2014/main" id="{7B5C3B0A-28BC-A660-D461-14C8EDA40201}"/>
              </a:ext>
            </a:extLst>
          </p:cNvPr>
          <p:cNvSpPr>
            <a:spLocks noGrp="1"/>
          </p:cNvSpPr>
          <p:nvPr>
            <p:ph type="subTitle" idx="1"/>
          </p:nvPr>
        </p:nvSpPr>
        <p:spPr>
          <a:xfrm>
            <a:off x="1336675" y="3968912"/>
            <a:ext cx="8020050" cy="1824404"/>
          </a:xfrm>
        </p:spPr>
        <p:txBody>
          <a:bodyPr/>
          <a:lstStyle>
            <a:lvl1pPr marL="0" indent="0" algn="ctr">
              <a:buNone/>
              <a:defRPr sz="2105"/>
            </a:lvl1pPr>
            <a:lvl2pPr marL="401010" indent="0" algn="ctr">
              <a:buNone/>
              <a:defRPr sz="1754"/>
            </a:lvl2pPr>
            <a:lvl3pPr marL="802020" indent="0" algn="ctr">
              <a:buNone/>
              <a:defRPr sz="1579"/>
            </a:lvl3pPr>
            <a:lvl4pPr marL="1203030" indent="0" algn="ctr">
              <a:buNone/>
              <a:defRPr sz="1403"/>
            </a:lvl4pPr>
            <a:lvl5pPr marL="1604040" indent="0" algn="ctr">
              <a:buNone/>
              <a:defRPr sz="1403"/>
            </a:lvl5pPr>
            <a:lvl6pPr marL="2005051" indent="0" algn="ctr">
              <a:buNone/>
              <a:defRPr sz="1403"/>
            </a:lvl6pPr>
            <a:lvl7pPr marL="2406061" indent="0" algn="ctr">
              <a:buNone/>
              <a:defRPr sz="1403"/>
            </a:lvl7pPr>
            <a:lvl8pPr marL="2807071" indent="0" algn="ctr">
              <a:buNone/>
              <a:defRPr sz="1403"/>
            </a:lvl8pPr>
            <a:lvl9pPr marL="3208081" indent="0" algn="ctr">
              <a:buNone/>
              <a:defRPr sz="1403"/>
            </a:lvl9pPr>
          </a:lstStyle>
          <a:p>
            <a:r>
              <a:rPr lang="zh-CN" altLang="en-US"/>
              <a:t>单击此处编辑母版副标题样式</a:t>
            </a:r>
          </a:p>
        </p:txBody>
      </p:sp>
      <p:sp>
        <p:nvSpPr>
          <p:cNvPr id="4" name="日期占位符 3">
            <a:extLst>
              <a:ext uri="{FF2B5EF4-FFF2-40B4-BE49-F238E27FC236}">
                <a16:creationId xmlns:a16="http://schemas.microsoft.com/office/drawing/2014/main" id="{37FC59AB-20AC-69F5-001E-94B4569C4E4B}"/>
              </a:ext>
            </a:extLst>
          </p:cNvPr>
          <p:cNvSpPr>
            <a:spLocks noGrp="1"/>
          </p:cNvSpPr>
          <p:nvPr>
            <p:ph type="dt" sz="half" idx="10"/>
          </p:nvPr>
        </p:nvSpPr>
        <p:spPr/>
        <p:txBody>
          <a:bodyPr/>
          <a:lstStyle/>
          <a:p>
            <a:fld id="{CAA44B76-74A5-4F9A-80D2-912304CE26AF}" type="datetimeFigureOut">
              <a:rPr lang="zh-CN" altLang="en-US" smtClean="0"/>
              <a:t>2026/7/24</a:t>
            </a:fld>
            <a:endParaRPr lang="zh-CN" altLang="en-US"/>
          </a:p>
        </p:txBody>
      </p:sp>
      <p:sp>
        <p:nvSpPr>
          <p:cNvPr id="5" name="页脚占位符 4">
            <a:extLst>
              <a:ext uri="{FF2B5EF4-FFF2-40B4-BE49-F238E27FC236}">
                <a16:creationId xmlns:a16="http://schemas.microsoft.com/office/drawing/2014/main" id="{08510E0B-0553-A066-EF95-7A5C8423B6F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E225E38-3E29-2E1D-CA5E-4A3C54A00CED}"/>
              </a:ext>
            </a:extLst>
          </p:cNvPr>
          <p:cNvSpPr>
            <a:spLocks noGrp="1"/>
          </p:cNvSpPr>
          <p:nvPr>
            <p:ph type="sldNum" sz="quarter" idx="12"/>
          </p:nvPr>
        </p:nvSpPr>
        <p:spPr/>
        <p:txBody>
          <a:bodyPr/>
          <a:lstStyle/>
          <a:p>
            <a:fld id="{03A296E6-3D6E-4935-99B6-25B1702F9013}" type="slidenum">
              <a:rPr lang="zh-CN" altLang="en-US" smtClean="0"/>
              <a:t>‹#›</a:t>
            </a:fld>
            <a:endParaRPr lang="zh-CN" altLang="en-US"/>
          </a:p>
        </p:txBody>
      </p:sp>
    </p:spTree>
    <p:extLst>
      <p:ext uri="{BB962C8B-B14F-4D97-AF65-F5344CB8AC3E}">
        <p14:creationId xmlns:p14="http://schemas.microsoft.com/office/powerpoint/2010/main" val="1510901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A5E7B7-F0D7-B778-9E1B-C9F9D772463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BC0C72D-7E00-2B96-0144-6AF4C9FD9936}"/>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A08694-DC84-0215-C3C3-45EC8DA35386}"/>
              </a:ext>
            </a:extLst>
          </p:cNvPr>
          <p:cNvSpPr>
            <a:spLocks noGrp="1"/>
          </p:cNvSpPr>
          <p:nvPr>
            <p:ph type="dt" sz="half" idx="10"/>
          </p:nvPr>
        </p:nvSpPr>
        <p:spPr/>
        <p:txBody>
          <a:bodyPr/>
          <a:lstStyle/>
          <a:p>
            <a:fld id="{CAA44B76-74A5-4F9A-80D2-912304CE26AF}" type="datetimeFigureOut">
              <a:rPr lang="zh-CN" altLang="en-US" smtClean="0"/>
              <a:t>2026/7/24</a:t>
            </a:fld>
            <a:endParaRPr lang="zh-CN" altLang="en-US"/>
          </a:p>
        </p:txBody>
      </p:sp>
      <p:sp>
        <p:nvSpPr>
          <p:cNvPr id="5" name="页脚占位符 4">
            <a:extLst>
              <a:ext uri="{FF2B5EF4-FFF2-40B4-BE49-F238E27FC236}">
                <a16:creationId xmlns:a16="http://schemas.microsoft.com/office/drawing/2014/main" id="{335FEC7F-1651-900F-A6FE-2733F634C8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0CBA31D-1C1F-2C2E-92A5-AAE53FD4A487}"/>
              </a:ext>
            </a:extLst>
          </p:cNvPr>
          <p:cNvSpPr>
            <a:spLocks noGrp="1"/>
          </p:cNvSpPr>
          <p:nvPr>
            <p:ph type="sldNum" sz="quarter" idx="12"/>
          </p:nvPr>
        </p:nvSpPr>
        <p:spPr/>
        <p:txBody>
          <a:bodyPr/>
          <a:lstStyle/>
          <a:p>
            <a:fld id="{03A296E6-3D6E-4935-99B6-25B1702F9013}" type="slidenum">
              <a:rPr lang="zh-CN" altLang="en-US" smtClean="0"/>
              <a:t>‹#›</a:t>
            </a:fld>
            <a:endParaRPr lang="zh-CN" altLang="en-US"/>
          </a:p>
        </p:txBody>
      </p:sp>
    </p:spTree>
    <p:extLst>
      <p:ext uri="{BB962C8B-B14F-4D97-AF65-F5344CB8AC3E}">
        <p14:creationId xmlns:p14="http://schemas.microsoft.com/office/powerpoint/2010/main" val="2933562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218DC78-2825-244E-2684-FA7CEA3FDCF5}"/>
              </a:ext>
            </a:extLst>
          </p:cNvPr>
          <p:cNvSpPr>
            <a:spLocks noGrp="1"/>
          </p:cNvSpPr>
          <p:nvPr>
            <p:ph type="title" orient="vert"/>
          </p:nvPr>
        </p:nvSpPr>
        <p:spPr>
          <a:xfrm>
            <a:off x="7652465" y="402314"/>
            <a:ext cx="2305764" cy="6403784"/>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0DE6DD0-2405-FF09-4647-6BDD4670C2CE}"/>
              </a:ext>
            </a:extLst>
          </p:cNvPr>
          <p:cNvSpPr>
            <a:spLocks noGrp="1"/>
          </p:cNvSpPr>
          <p:nvPr>
            <p:ph type="body" orient="vert" idx="1"/>
          </p:nvPr>
        </p:nvSpPr>
        <p:spPr>
          <a:xfrm>
            <a:off x="735171" y="402314"/>
            <a:ext cx="6783626" cy="640378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55AED70-EC92-372E-97AD-2A3A74CAB6F3}"/>
              </a:ext>
            </a:extLst>
          </p:cNvPr>
          <p:cNvSpPr>
            <a:spLocks noGrp="1"/>
          </p:cNvSpPr>
          <p:nvPr>
            <p:ph type="dt" sz="half" idx="10"/>
          </p:nvPr>
        </p:nvSpPr>
        <p:spPr/>
        <p:txBody>
          <a:bodyPr/>
          <a:lstStyle/>
          <a:p>
            <a:fld id="{CAA44B76-74A5-4F9A-80D2-912304CE26AF}" type="datetimeFigureOut">
              <a:rPr lang="zh-CN" altLang="en-US" smtClean="0"/>
              <a:t>2026/7/24</a:t>
            </a:fld>
            <a:endParaRPr lang="zh-CN" altLang="en-US"/>
          </a:p>
        </p:txBody>
      </p:sp>
      <p:sp>
        <p:nvSpPr>
          <p:cNvPr id="5" name="页脚占位符 4">
            <a:extLst>
              <a:ext uri="{FF2B5EF4-FFF2-40B4-BE49-F238E27FC236}">
                <a16:creationId xmlns:a16="http://schemas.microsoft.com/office/drawing/2014/main" id="{D09D5495-07E7-C216-CA25-B23570AA691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89B9120-0573-1701-F364-C3C630D092F9}"/>
              </a:ext>
            </a:extLst>
          </p:cNvPr>
          <p:cNvSpPr>
            <a:spLocks noGrp="1"/>
          </p:cNvSpPr>
          <p:nvPr>
            <p:ph type="sldNum" sz="quarter" idx="12"/>
          </p:nvPr>
        </p:nvSpPr>
        <p:spPr/>
        <p:txBody>
          <a:bodyPr/>
          <a:lstStyle/>
          <a:p>
            <a:fld id="{03A296E6-3D6E-4935-99B6-25B1702F9013}" type="slidenum">
              <a:rPr lang="zh-CN" altLang="en-US" smtClean="0"/>
              <a:t>‹#›</a:t>
            </a:fld>
            <a:endParaRPr lang="zh-CN" altLang="en-US"/>
          </a:p>
        </p:txBody>
      </p:sp>
    </p:spTree>
    <p:extLst>
      <p:ext uri="{BB962C8B-B14F-4D97-AF65-F5344CB8AC3E}">
        <p14:creationId xmlns:p14="http://schemas.microsoft.com/office/powerpoint/2010/main" val="2668806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B63962-AE21-9C11-C8D0-601600C3A1F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D1B4E18-4FA3-177A-4CD3-8EDE76AE34C1}"/>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618ECB7-1F76-BB1E-DDCD-EA051A10CA53}"/>
              </a:ext>
            </a:extLst>
          </p:cNvPr>
          <p:cNvSpPr>
            <a:spLocks noGrp="1"/>
          </p:cNvSpPr>
          <p:nvPr>
            <p:ph type="dt" sz="half" idx="10"/>
          </p:nvPr>
        </p:nvSpPr>
        <p:spPr/>
        <p:txBody>
          <a:bodyPr/>
          <a:lstStyle/>
          <a:p>
            <a:fld id="{CAA44B76-74A5-4F9A-80D2-912304CE26AF}" type="datetimeFigureOut">
              <a:rPr lang="zh-CN" altLang="en-US" smtClean="0"/>
              <a:t>2026/7/24</a:t>
            </a:fld>
            <a:endParaRPr lang="zh-CN" altLang="en-US"/>
          </a:p>
        </p:txBody>
      </p:sp>
      <p:sp>
        <p:nvSpPr>
          <p:cNvPr id="5" name="页脚占位符 4">
            <a:extLst>
              <a:ext uri="{FF2B5EF4-FFF2-40B4-BE49-F238E27FC236}">
                <a16:creationId xmlns:a16="http://schemas.microsoft.com/office/drawing/2014/main" id="{A2229A06-A52C-2EB8-7245-DCF0F62EEAB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603FC82-345D-E27A-E87C-718E75A953A2}"/>
              </a:ext>
            </a:extLst>
          </p:cNvPr>
          <p:cNvSpPr>
            <a:spLocks noGrp="1"/>
          </p:cNvSpPr>
          <p:nvPr>
            <p:ph type="sldNum" sz="quarter" idx="12"/>
          </p:nvPr>
        </p:nvSpPr>
        <p:spPr/>
        <p:txBody>
          <a:bodyPr/>
          <a:lstStyle/>
          <a:p>
            <a:fld id="{03A296E6-3D6E-4935-99B6-25B1702F9013}" type="slidenum">
              <a:rPr lang="zh-CN" altLang="en-US" smtClean="0"/>
              <a:t>‹#›</a:t>
            </a:fld>
            <a:endParaRPr lang="zh-CN" altLang="en-US"/>
          </a:p>
        </p:txBody>
      </p:sp>
    </p:spTree>
    <p:extLst>
      <p:ext uri="{BB962C8B-B14F-4D97-AF65-F5344CB8AC3E}">
        <p14:creationId xmlns:p14="http://schemas.microsoft.com/office/powerpoint/2010/main" val="2204443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101EB4-0322-005A-AAB3-274B519F4620}"/>
              </a:ext>
            </a:extLst>
          </p:cNvPr>
          <p:cNvSpPr>
            <a:spLocks noGrp="1"/>
          </p:cNvSpPr>
          <p:nvPr>
            <p:ph type="title"/>
          </p:nvPr>
        </p:nvSpPr>
        <p:spPr>
          <a:xfrm>
            <a:off x="729602" y="1883879"/>
            <a:ext cx="9223058" cy="3143294"/>
          </a:xfrm>
        </p:spPr>
        <p:txBody>
          <a:bodyPr anchor="b"/>
          <a:lstStyle>
            <a:lvl1pPr>
              <a:defRPr sz="5263"/>
            </a:lvl1pPr>
          </a:lstStyle>
          <a:p>
            <a:r>
              <a:rPr lang="zh-CN" altLang="en-US"/>
              <a:t>单击此处编辑母版标题样式</a:t>
            </a:r>
          </a:p>
        </p:txBody>
      </p:sp>
      <p:sp>
        <p:nvSpPr>
          <p:cNvPr id="3" name="文本占位符 2">
            <a:extLst>
              <a:ext uri="{FF2B5EF4-FFF2-40B4-BE49-F238E27FC236}">
                <a16:creationId xmlns:a16="http://schemas.microsoft.com/office/drawing/2014/main" id="{C65F15F6-833A-BF6E-B69F-D592BDF47F35}"/>
              </a:ext>
            </a:extLst>
          </p:cNvPr>
          <p:cNvSpPr>
            <a:spLocks noGrp="1"/>
          </p:cNvSpPr>
          <p:nvPr>
            <p:ph type="body" idx="1"/>
          </p:nvPr>
        </p:nvSpPr>
        <p:spPr>
          <a:xfrm>
            <a:off x="729602" y="5056910"/>
            <a:ext cx="9223058" cy="1652984"/>
          </a:xfrm>
        </p:spPr>
        <p:txBody>
          <a:bodyPr/>
          <a:lstStyle>
            <a:lvl1pPr marL="0" indent="0">
              <a:buNone/>
              <a:defRPr sz="2105">
                <a:solidFill>
                  <a:schemeClr val="tx1">
                    <a:tint val="82000"/>
                  </a:schemeClr>
                </a:solidFill>
              </a:defRPr>
            </a:lvl1pPr>
            <a:lvl2pPr marL="401010" indent="0">
              <a:buNone/>
              <a:defRPr sz="1754">
                <a:solidFill>
                  <a:schemeClr val="tx1">
                    <a:tint val="82000"/>
                  </a:schemeClr>
                </a:solidFill>
              </a:defRPr>
            </a:lvl2pPr>
            <a:lvl3pPr marL="802020" indent="0">
              <a:buNone/>
              <a:defRPr sz="1579">
                <a:solidFill>
                  <a:schemeClr val="tx1">
                    <a:tint val="82000"/>
                  </a:schemeClr>
                </a:solidFill>
              </a:defRPr>
            </a:lvl3pPr>
            <a:lvl4pPr marL="1203030" indent="0">
              <a:buNone/>
              <a:defRPr sz="1403">
                <a:solidFill>
                  <a:schemeClr val="tx1">
                    <a:tint val="82000"/>
                  </a:schemeClr>
                </a:solidFill>
              </a:defRPr>
            </a:lvl4pPr>
            <a:lvl5pPr marL="1604040" indent="0">
              <a:buNone/>
              <a:defRPr sz="1403">
                <a:solidFill>
                  <a:schemeClr val="tx1">
                    <a:tint val="82000"/>
                  </a:schemeClr>
                </a:solidFill>
              </a:defRPr>
            </a:lvl5pPr>
            <a:lvl6pPr marL="2005051" indent="0">
              <a:buNone/>
              <a:defRPr sz="1403">
                <a:solidFill>
                  <a:schemeClr val="tx1">
                    <a:tint val="82000"/>
                  </a:schemeClr>
                </a:solidFill>
              </a:defRPr>
            </a:lvl6pPr>
            <a:lvl7pPr marL="2406061" indent="0">
              <a:buNone/>
              <a:defRPr sz="1403">
                <a:solidFill>
                  <a:schemeClr val="tx1">
                    <a:tint val="82000"/>
                  </a:schemeClr>
                </a:solidFill>
              </a:defRPr>
            </a:lvl7pPr>
            <a:lvl8pPr marL="2807071" indent="0">
              <a:buNone/>
              <a:defRPr sz="1403">
                <a:solidFill>
                  <a:schemeClr val="tx1">
                    <a:tint val="82000"/>
                  </a:schemeClr>
                </a:solidFill>
              </a:defRPr>
            </a:lvl8pPr>
            <a:lvl9pPr marL="3208081" indent="0">
              <a:buNone/>
              <a:defRPr sz="1403">
                <a:solidFill>
                  <a:schemeClr val="tx1">
                    <a:tint val="82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D22317D-C2B9-54F7-EAF4-365D3B3AA6FB}"/>
              </a:ext>
            </a:extLst>
          </p:cNvPr>
          <p:cNvSpPr>
            <a:spLocks noGrp="1"/>
          </p:cNvSpPr>
          <p:nvPr>
            <p:ph type="dt" sz="half" idx="10"/>
          </p:nvPr>
        </p:nvSpPr>
        <p:spPr/>
        <p:txBody>
          <a:bodyPr/>
          <a:lstStyle/>
          <a:p>
            <a:fld id="{CAA44B76-74A5-4F9A-80D2-912304CE26AF}" type="datetimeFigureOut">
              <a:rPr lang="zh-CN" altLang="en-US" smtClean="0"/>
              <a:t>2026/7/24</a:t>
            </a:fld>
            <a:endParaRPr lang="zh-CN" altLang="en-US"/>
          </a:p>
        </p:txBody>
      </p:sp>
      <p:sp>
        <p:nvSpPr>
          <p:cNvPr id="5" name="页脚占位符 4">
            <a:extLst>
              <a:ext uri="{FF2B5EF4-FFF2-40B4-BE49-F238E27FC236}">
                <a16:creationId xmlns:a16="http://schemas.microsoft.com/office/drawing/2014/main" id="{D19941B2-2656-50F5-ACA6-DD036242826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E65CA42-D30F-9646-16ED-D443D3A79185}"/>
              </a:ext>
            </a:extLst>
          </p:cNvPr>
          <p:cNvSpPr>
            <a:spLocks noGrp="1"/>
          </p:cNvSpPr>
          <p:nvPr>
            <p:ph type="sldNum" sz="quarter" idx="12"/>
          </p:nvPr>
        </p:nvSpPr>
        <p:spPr/>
        <p:txBody>
          <a:bodyPr/>
          <a:lstStyle/>
          <a:p>
            <a:fld id="{03A296E6-3D6E-4935-99B6-25B1702F9013}" type="slidenum">
              <a:rPr lang="zh-CN" altLang="en-US" smtClean="0"/>
              <a:t>‹#›</a:t>
            </a:fld>
            <a:endParaRPr lang="zh-CN" altLang="en-US"/>
          </a:p>
        </p:txBody>
      </p:sp>
    </p:spTree>
    <p:extLst>
      <p:ext uri="{BB962C8B-B14F-4D97-AF65-F5344CB8AC3E}">
        <p14:creationId xmlns:p14="http://schemas.microsoft.com/office/powerpoint/2010/main" val="3690199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9D008E-DFCF-3E0F-EB78-360BA9733C7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094EFED-FD3E-68CE-2977-4B2C4FB8FC92}"/>
              </a:ext>
            </a:extLst>
          </p:cNvPr>
          <p:cNvSpPr>
            <a:spLocks noGrp="1"/>
          </p:cNvSpPr>
          <p:nvPr>
            <p:ph sz="half" idx="1"/>
          </p:nvPr>
        </p:nvSpPr>
        <p:spPr>
          <a:xfrm>
            <a:off x="735171" y="2011568"/>
            <a:ext cx="4544695" cy="479453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59F4EF8-4C68-00D2-8B94-4E4CE5927B5D}"/>
              </a:ext>
            </a:extLst>
          </p:cNvPr>
          <p:cNvSpPr>
            <a:spLocks noGrp="1"/>
          </p:cNvSpPr>
          <p:nvPr>
            <p:ph sz="half" idx="2"/>
          </p:nvPr>
        </p:nvSpPr>
        <p:spPr>
          <a:xfrm>
            <a:off x="5413535" y="2011568"/>
            <a:ext cx="4544695" cy="479453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6F1C863-FD3C-817A-09BA-D9F7A4966C27}"/>
              </a:ext>
            </a:extLst>
          </p:cNvPr>
          <p:cNvSpPr>
            <a:spLocks noGrp="1"/>
          </p:cNvSpPr>
          <p:nvPr>
            <p:ph type="dt" sz="half" idx="10"/>
          </p:nvPr>
        </p:nvSpPr>
        <p:spPr/>
        <p:txBody>
          <a:bodyPr/>
          <a:lstStyle/>
          <a:p>
            <a:fld id="{CAA44B76-74A5-4F9A-80D2-912304CE26AF}" type="datetimeFigureOut">
              <a:rPr lang="zh-CN" altLang="en-US" smtClean="0"/>
              <a:t>2026/7/24</a:t>
            </a:fld>
            <a:endParaRPr lang="zh-CN" altLang="en-US"/>
          </a:p>
        </p:txBody>
      </p:sp>
      <p:sp>
        <p:nvSpPr>
          <p:cNvPr id="6" name="页脚占位符 5">
            <a:extLst>
              <a:ext uri="{FF2B5EF4-FFF2-40B4-BE49-F238E27FC236}">
                <a16:creationId xmlns:a16="http://schemas.microsoft.com/office/drawing/2014/main" id="{10E1CFA4-7C91-86BF-A37C-8739C9E5A2F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AFD3C30-5A0D-9D04-9E97-30210CBE9C59}"/>
              </a:ext>
            </a:extLst>
          </p:cNvPr>
          <p:cNvSpPr>
            <a:spLocks noGrp="1"/>
          </p:cNvSpPr>
          <p:nvPr>
            <p:ph type="sldNum" sz="quarter" idx="12"/>
          </p:nvPr>
        </p:nvSpPr>
        <p:spPr/>
        <p:txBody>
          <a:bodyPr/>
          <a:lstStyle/>
          <a:p>
            <a:fld id="{03A296E6-3D6E-4935-99B6-25B1702F9013}" type="slidenum">
              <a:rPr lang="zh-CN" altLang="en-US" smtClean="0"/>
              <a:t>‹#›</a:t>
            </a:fld>
            <a:endParaRPr lang="zh-CN" altLang="en-US"/>
          </a:p>
        </p:txBody>
      </p:sp>
    </p:spTree>
    <p:extLst>
      <p:ext uri="{BB962C8B-B14F-4D97-AF65-F5344CB8AC3E}">
        <p14:creationId xmlns:p14="http://schemas.microsoft.com/office/powerpoint/2010/main" val="3800687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083849-5D59-89C1-4FAE-E8610D61EC3C}"/>
              </a:ext>
            </a:extLst>
          </p:cNvPr>
          <p:cNvSpPr>
            <a:spLocks noGrp="1"/>
          </p:cNvSpPr>
          <p:nvPr>
            <p:ph type="title"/>
          </p:nvPr>
        </p:nvSpPr>
        <p:spPr>
          <a:xfrm>
            <a:off x="736564" y="402315"/>
            <a:ext cx="9223058" cy="1460574"/>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C0095B7-AEBA-9B2F-C8C7-74DB9FE271A9}"/>
              </a:ext>
            </a:extLst>
          </p:cNvPr>
          <p:cNvSpPr>
            <a:spLocks noGrp="1"/>
          </p:cNvSpPr>
          <p:nvPr>
            <p:ph type="body" idx="1"/>
          </p:nvPr>
        </p:nvSpPr>
        <p:spPr>
          <a:xfrm>
            <a:off x="736566" y="1852393"/>
            <a:ext cx="4523809" cy="907829"/>
          </a:xfrm>
        </p:spPr>
        <p:txBody>
          <a:bodyPr anchor="b"/>
          <a:lstStyle>
            <a:lvl1pPr marL="0" indent="0">
              <a:buNone/>
              <a:defRPr sz="2105" b="1"/>
            </a:lvl1pPr>
            <a:lvl2pPr marL="401010" indent="0">
              <a:buNone/>
              <a:defRPr sz="1754" b="1"/>
            </a:lvl2pPr>
            <a:lvl3pPr marL="802020" indent="0">
              <a:buNone/>
              <a:defRPr sz="1579" b="1"/>
            </a:lvl3pPr>
            <a:lvl4pPr marL="1203030" indent="0">
              <a:buNone/>
              <a:defRPr sz="1403" b="1"/>
            </a:lvl4pPr>
            <a:lvl5pPr marL="1604040" indent="0">
              <a:buNone/>
              <a:defRPr sz="1403" b="1"/>
            </a:lvl5pPr>
            <a:lvl6pPr marL="2005051" indent="0">
              <a:buNone/>
              <a:defRPr sz="1403" b="1"/>
            </a:lvl6pPr>
            <a:lvl7pPr marL="2406061" indent="0">
              <a:buNone/>
              <a:defRPr sz="1403" b="1"/>
            </a:lvl7pPr>
            <a:lvl8pPr marL="2807071" indent="0">
              <a:buNone/>
              <a:defRPr sz="1403" b="1"/>
            </a:lvl8pPr>
            <a:lvl9pPr marL="3208081" indent="0">
              <a:buNone/>
              <a:defRPr sz="1403"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6DE4197-6F8E-5B4B-CEB9-765C56B12D10}"/>
              </a:ext>
            </a:extLst>
          </p:cNvPr>
          <p:cNvSpPr>
            <a:spLocks noGrp="1"/>
          </p:cNvSpPr>
          <p:nvPr>
            <p:ph sz="half" idx="2"/>
          </p:nvPr>
        </p:nvSpPr>
        <p:spPr>
          <a:xfrm>
            <a:off x="736566" y="2760222"/>
            <a:ext cx="4523809" cy="405987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53FB2927-820C-66F3-5915-49AE8319EE78}"/>
              </a:ext>
            </a:extLst>
          </p:cNvPr>
          <p:cNvSpPr>
            <a:spLocks noGrp="1"/>
          </p:cNvSpPr>
          <p:nvPr>
            <p:ph type="body" sz="quarter" idx="3"/>
          </p:nvPr>
        </p:nvSpPr>
        <p:spPr>
          <a:xfrm>
            <a:off x="5413534" y="1852393"/>
            <a:ext cx="4546088" cy="907829"/>
          </a:xfrm>
        </p:spPr>
        <p:txBody>
          <a:bodyPr anchor="b"/>
          <a:lstStyle>
            <a:lvl1pPr marL="0" indent="0">
              <a:buNone/>
              <a:defRPr sz="2105" b="1"/>
            </a:lvl1pPr>
            <a:lvl2pPr marL="401010" indent="0">
              <a:buNone/>
              <a:defRPr sz="1754" b="1"/>
            </a:lvl2pPr>
            <a:lvl3pPr marL="802020" indent="0">
              <a:buNone/>
              <a:defRPr sz="1579" b="1"/>
            </a:lvl3pPr>
            <a:lvl4pPr marL="1203030" indent="0">
              <a:buNone/>
              <a:defRPr sz="1403" b="1"/>
            </a:lvl4pPr>
            <a:lvl5pPr marL="1604040" indent="0">
              <a:buNone/>
              <a:defRPr sz="1403" b="1"/>
            </a:lvl5pPr>
            <a:lvl6pPr marL="2005051" indent="0">
              <a:buNone/>
              <a:defRPr sz="1403" b="1"/>
            </a:lvl6pPr>
            <a:lvl7pPr marL="2406061" indent="0">
              <a:buNone/>
              <a:defRPr sz="1403" b="1"/>
            </a:lvl7pPr>
            <a:lvl8pPr marL="2807071" indent="0">
              <a:buNone/>
              <a:defRPr sz="1403" b="1"/>
            </a:lvl8pPr>
            <a:lvl9pPr marL="3208081" indent="0">
              <a:buNone/>
              <a:defRPr sz="1403"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D84AC9D-3F84-FA62-566E-BE8DE288E454}"/>
              </a:ext>
            </a:extLst>
          </p:cNvPr>
          <p:cNvSpPr>
            <a:spLocks noGrp="1"/>
          </p:cNvSpPr>
          <p:nvPr>
            <p:ph sz="quarter" idx="4"/>
          </p:nvPr>
        </p:nvSpPr>
        <p:spPr>
          <a:xfrm>
            <a:off x="5413534" y="2760222"/>
            <a:ext cx="4546088" cy="405987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9B01E31-508E-8FE5-B248-2EDB4ED499A8}"/>
              </a:ext>
            </a:extLst>
          </p:cNvPr>
          <p:cNvSpPr>
            <a:spLocks noGrp="1"/>
          </p:cNvSpPr>
          <p:nvPr>
            <p:ph type="dt" sz="half" idx="10"/>
          </p:nvPr>
        </p:nvSpPr>
        <p:spPr/>
        <p:txBody>
          <a:bodyPr/>
          <a:lstStyle/>
          <a:p>
            <a:fld id="{CAA44B76-74A5-4F9A-80D2-912304CE26AF}" type="datetimeFigureOut">
              <a:rPr lang="zh-CN" altLang="en-US" smtClean="0"/>
              <a:t>2026/7/24</a:t>
            </a:fld>
            <a:endParaRPr lang="zh-CN" altLang="en-US"/>
          </a:p>
        </p:txBody>
      </p:sp>
      <p:sp>
        <p:nvSpPr>
          <p:cNvPr id="8" name="页脚占位符 7">
            <a:extLst>
              <a:ext uri="{FF2B5EF4-FFF2-40B4-BE49-F238E27FC236}">
                <a16:creationId xmlns:a16="http://schemas.microsoft.com/office/drawing/2014/main" id="{61D4A29E-B69C-1FF2-E745-4502F2F0A7D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0BF18EA2-9AA4-65B1-DEC4-699DDA4CFEAB}"/>
              </a:ext>
            </a:extLst>
          </p:cNvPr>
          <p:cNvSpPr>
            <a:spLocks noGrp="1"/>
          </p:cNvSpPr>
          <p:nvPr>
            <p:ph type="sldNum" sz="quarter" idx="12"/>
          </p:nvPr>
        </p:nvSpPr>
        <p:spPr/>
        <p:txBody>
          <a:bodyPr/>
          <a:lstStyle/>
          <a:p>
            <a:fld id="{03A296E6-3D6E-4935-99B6-25B1702F9013}" type="slidenum">
              <a:rPr lang="zh-CN" altLang="en-US" smtClean="0"/>
              <a:t>‹#›</a:t>
            </a:fld>
            <a:endParaRPr lang="zh-CN" altLang="en-US"/>
          </a:p>
        </p:txBody>
      </p:sp>
    </p:spTree>
    <p:extLst>
      <p:ext uri="{BB962C8B-B14F-4D97-AF65-F5344CB8AC3E}">
        <p14:creationId xmlns:p14="http://schemas.microsoft.com/office/powerpoint/2010/main" val="3042668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DF940D0-8105-7483-2383-66CB4BA8244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4957D6B-5D1A-0833-2BDD-8698F0BD7365}"/>
              </a:ext>
            </a:extLst>
          </p:cNvPr>
          <p:cNvSpPr>
            <a:spLocks noGrp="1"/>
          </p:cNvSpPr>
          <p:nvPr>
            <p:ph type="dt" sz="half" idx="10"/>
          </p:nvPr>
        </p:nvSpPr>
        <p:spPr/>
        <p:txBody>
          <a:bodyPr/>
          <a:lstStyle/>
          <a:p>
            <a:fld id="{CAA44B76-74A5-4F9A-80D2-912304CE26AF}" type="datetimeFigureOut">
              <a:rPr lang="zh-CN" altLang="en-US" smtClean="0"/>
              <a:t>2026/7/24</a:t>
            </a:fld>
            <a:endParaRPr lang="zh-CN" altLang="en-US"/>
          </a:p>
        </p:txBody>
      </p:sp>
      <p:sp>
        <p:nvSpPr>
          <p:cNvPr id="4" name="页脚占位符 3">
            <a:extLst>
              <a:ext uri="{FF2B5EF4-FFF2-40B4-BE49-F238E27FC236}">
                <a16:creationId xmlns:a16="http://schemas.microsoft.com/office/drawing/2014/main" id="{AFBB3203-CF38-3456-DC76-A6E407D5092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56EC436-7E9B-A65D-4495-437676E8EC2E}"/>
              </a:ext>
            </a:extLst>
          </p:cNvPr>
          <p:cNvSpPr>
            <a:spLocks noGrp="1"/>
          </p:cNvSpPr>
          <p:nvPr>
            <p:ph type="sldNum" sz="quarter" idx="12"/>
          </p:nvPr>
        </p:nvSpPr>
        <p:spPr/>
        <p:txBody>
          <a:bodyPr/>
          <a:lstStyle/>
          <a:p>
            <a:fld id="{03A296E6-3D6E-4935-99B6-25B1702F9013}" type="slidenum">
              <a:rPr lang="zh-CN" altLang="en-US" smtClean="0"/>
              <a:t>‹#›</a:t>
            </a:fld>
            <a:endParaRPr lang="zh-CN" altLang="en-US"/>
          </a:p>
        </p:txBody>
      </p:sp>
    </p:spTree>
    <p:extLst>
      <p:ext uri="{BB962C8B-B14F-4D97-AF65-F5344CB8AC3E}">
        <p14:creationId xmlns:p14="http://schemas.microsoft.com/office/powerpoint/2010/main" val="1907891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E9E3500-9073-1D0A-D4F6-6A2D2E7239E1}"/>
              </a:ext>
            </a:extLst>
          </p:cNvPr>
          <p:cNvSpPr>
            <a:spLocks noGrp="1"/>
          </p:cNvSpPr>
          <p:nvPr>
            <p:ph type="dt" sz="half" idx="10"/>
          </p:nvPr>
        </p:nvSpPr>
        <p:spPr/>
        <p:txBody>
          <a:bodyPr/>
          <a:lstStyle/>
          <a:p>
            <a:fld id="{CAA44B76-74A5-4F9A-80D2-912304CE26AF}" type="datetimeFigureOut">
              <a:rPr lang="zh-CN" altLang="en-US" smtClean="0"/>
              <a:t>2026/7/24</a:t>
            </a:fld>
            <a:endParaRPr lang="zh-CN" altLang="en-US"/>
          </a:p>
        </p:txBody>
      </p:sp>
      <p:sp>
        <p:nvSpPr>
          <p:cNvPr id="3" name="页脚占位符 2">
            <a:extLst>
              <a:ext uri="{FF2B5EF4-FFF2-40B4-BE49-F238E27FC236}">
                <a16:creationId xmlns:a16="http://schemas.microsoft.com/office/drawing/2014/main" id="{072D2E31-4C1B-FDDC-C6D9-AAC00A16D73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32AA2825-C06E-7549-B124-BB6AF55191C0}"/>
              </a:ext>
            </a:extLst>
          </p:cNvPr>
          <p:cNvSpPr>
            <a:spLocks noGrp="1"/>
          </p:cNvSpPr>
          <p:nvPr>
            <p:ph type="sldNum" sz="quarter" idx="12"/>
          </p:nvPr>
        </p:nvSpPr>
        <p:spPr/>
        <p:txBody>
          <a:bodyPr/>
          <a:lstStyle/>
          <a:p>
            <a:fld id="{03A296E6-3D6E-4935-99B6-25B1702F9013}" type="slidenum">
              <a:rPr lang="zh-CN" altLang="en-US" smtClean="0"/>
              <a:t>‹#›</a:t>
            </a:fld>
            <a:endParaRPr lang="zh-CN" altLang="en-US"/>
          </a:p>
        </p:txBody>
      </p:sp>
    </p:spTree>
    <p:extLst>
      <p:ext uri="{BB962C8B-B14F-4D97-AF65-F5344CB8AC3E}">
        <p14:creationId xmlns:p14="http://schemas.microsoft.com/office/powerpoint/2010/main" val="1366152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102703-3E3B-A48B-0F86-F9BC067A1045}"/>
              </a:ext>
            </a:extLst>
          </p:cNvPr>
          <p:cNvSpPr>
            <a:spLocks noGrp="1"/>
          </p:cNvSpPr>
          <p:nvPr>
            <p:ph type="title"/>
          </p:nvPr>
        </p:nvSpPr>
        <p:spPr>
          <a:xfrm>
            <a:off x="736564" y="503767"/>
            <a:ext cx="3448900" cy="1763183"/>
          </a:xfrm>
        </p:spPr>
        <p:txBody>
          <a:bodyPr anchor="b"/>
          <a:lstStyle>
            <a:lvl1pPr>
              <a:defRPr sz="2807"/>
            </a:lvl1pPr>
          </a:lstStyle>
          <a:p>
            <a:r>
              <a:rPr lang="zh-CN" altLang="en-US"/>
              <a:t>单击此处编辑母版标题样式</a:t>
            </a:r>
          </a:p>
        </p:txBody>
      </p:sp>
      <p:sp>
        <p:nvSpPr>
          <p:cNvPr id="3" name="内容占位符 2">
            <a:extLst>
              <a:ext uri="{FF2B5EF4-FFF2-40B4-BE49-F238E27FC236}">
                <a16:creationId xmlns:a16="http://schemas.microsoft.com/office/drawing/2014/main" id="{FEC35D98-FDB7-21BF-E2C2-BEFCEE04099A}"/>
              </a:ext>
            </a:extLst>
          </p:cNvPr>
          <p:cNvSpPr>
            <a:spLocks noGrp="1"/>
          </p:cNvSpPr>
          <p:nvPr>
            <p:ph idx="1"/>
          </p:nvPr>
        </p:nvSpPr>
        <p:spPr>
          <a:xfrm>
            <a:off x="4546088" y="1087998"/>
            <a:ext cx="5413534" cy="5370013"/>
          </a:xfrm>
        </p:spPr>
        <p:txBody>
          <a:bodyPr/>
          <a:lstStyle>
            <a:lvl1pPr>
              <a:defRPr sz="2807"/>
            </a:lvl1pPr>
            <a:lvl2pPr>
              <a:defRPr sz="2456"/>
            </a:lvl2pPr>
            <a:lvl3pPr>
              <a:defRPr sz="2105"/>
            </a:lvl3pPr>
            <a:lvl4pPr>
              <a:defRPr sz="1754"/>
            </a:lvl4pPr>
            <a:lvl5pPr>
              <a:defRPr sz="1754"/>
            </a:lvl5pPr>
            <a:lvl6pPr>
              <a:defRPr sz="1754"/>
            </a:lvl6pPr>
            <a:lvl7pPr>
              <a:defRPr sz="1754"/>
            </a:lvl7pPr>
            <a:lvl8pPr>
              <a:defRPr sz="1754"/>
            </a:lvl8pPr>
            <a:lvl9pPr>
              <a:defRPr sz="1754"/>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A0609D1-5613-65C5-C459-E48BA7BFC79A}"/>
              </a:ext>
            </a:extLst>
          </p:cNvPr>
          <p:cNvSpPr>
            <a:spLocks noGrp="1"/>
          </p:cNvSpPr>
          <p:nvPr>
            <p:ph type="body" sz="half" idx="2"/>
          </p:nvPr>
        </p:nvSpPr>
        <p:spPr>
          <a:xfrm>
            <a:off x="736564" y="2266950"/>
            <a:ext cx="3448900" cy="4199805"/>
          </a:xfrm>
        </p:spPr>
        <p:txBody>
          <a:bodyPr/>
          <a:lstStyle>
            <a:lvl1pPr marL="0" indent="0">
              <a:buNone/>
              <a:defRPr sz="1403"/>
            </a:lvl1pPr>
            <a:lvl2pPr marL="401010" indent="0">
              <a:buNone/>
              <a:defRPr sz="1228"/>
            </a:lvl2pPr>
            <a:lvl3pPr marL="802020" indent="0">
              <a:buNone/>
              <a:defRPr sz="1053"/>
            </a:lvl3pPr>
            <a:lvl4pPr marL="1203030" indent="0">
              <a:buNone/>
              <a:defRPr sz="877"/>
            </a:lvl4pPr>
            <a:lvl5pPr marL="1604040" indent="0">
              <a:buNone/>
              <a:defRPr sz="877"/>
            </a:lvl5pPr>
            <a:lvl6pPr marL="2005051" indent="0">
              <a:buNone/>
              <a:defRPr sz="877"/>
            </a:lvl6pPr>
            <a:lvl7pPr marL="2406061" indent="0">
              <a:buNone/>
              <a:defRPr sz="877"/>
            </a:lvl7pPr>
            <a:lvl8pPr marL="2807071" indent="0">
              <a:buNone/>
              <a:defRPr sz="877"/>
            </a:lvl8pPr>
            <a:lvl9pPr marL="3208081" indent="0">
              <a:buNone/>
              <a:defRPr sz="87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47A1DCA-B899-7959-421E-7D3F488852C9}"/>
              </a:ext>
            </a:extLst>
          </p:cNvPr>
          <p:cNvSpPr>
            <a:spLocks noGrp="1"/>
          </p:cNvSpPr>
          <p:nvPr>
            <p:ph type="dt" sz="half" idx="10"/>
          </p:nvPr>
        </p:nvSpPr>
        <p:spPr/>
        <p:txBody>
          <a:bodyPr/>
          <a:lstStyle/>
          <a:p>
            <a:fld id="{CAA44B76-74A5-4F9A-80D2-912304CE26AF}" type="datetimeFigureOut">
              <a:rPr lang="zh-CN" altLang="en-US" smtClean="0"/>
              <a:t>2026/7/24</a:t>
            </a:fld>
            <a:endParaRPr lang="zh-CN" altLang="en-US"/>
          </a:p>
        </p:txBody>
      </p:sp>
      <p:sp>
        <p:nvSpPr>
          <p:cNvPr id="6" name="页脚占位符 5">
            <a:extLst>
              <a:ext uri="{FF2B5EF4-FFF2-40B4-BE49-F238E27FC236}">
                <a16:creationId xmlns:a16="http://schemas.microsoft.com/office/drawing/2014/main" id="{DE8A5846-17A9-280A-B8DB-353638713E4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05B0468-647F-0D71-F35D-2AC1970CC3D7}"/>
              </a:ext>
            </a:extLst>
          </p:cNvPr>
          <p:cNvSpPr>
            <a:spLocks noGrp="1"/>
          </p:cNvSpPr>
          <p:nvPr>
            <p:ph type="sldNum" sz="quarter" idx="12"/>
          </p:nvPr>
        </p:nvSpPr>
        <p:spPr/>
        <p:txBody>
          <a:bodyPr/>
          <a:lstStyle/>
          <a:p>
            <a:fld id="{03A296E6-3D6E-4935-99B6-25B1702F9013}" type="slidenum">
              <a:rPr lang="zh-CN" altLang="en-US" smtClean="0"/>
              <a:t>‹#›</a:t>
            </a:fld>
            <a:endParaRPr lang="zh-CN" altLang="en-US"/>
          </a:p>
        </p:txBody>
      </p:sp>
    </p:spTree>
    <p:extLst>
      <p:ext uri="{BB962C8B-B14F-4D97-AF65-F5344CB8AC3E}">
        <p14:creationId xmlns:p14="http://schemas.microsoft.com/office/powerpoint/2010/main" val="4168620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4BEE08-F20C-D7DC-015F-17440FA55543}"/>
              </a:ext>
            </a:extLst>
          </p:cNvPr>
          <p:cNvSpPr>
            <a:spLocks noGrp="1"/>
          </p:cNvSpPr>
          <p:nvPr>
            <p:ph type="title"/>
          </p:nvPr>
        </p:nvSpPr>
        <p:spPr>
          <a:xfrm>
            <a:off x="736564" y="503767"/>
            <a:ext cx="3448900" cy="1763183"/>
          </a:xfrm>
        </p:spPr>
        <p:txBody>
          <a:bodyPr anchor="b"/>
          <a:lstStyle>
            <a:lvl1pPr>
              <a:defRPr sz="2807"/>
            </a:lvl1pPr>
          </a:lstStyle>
          <a:p>
            <a:r>
              <a:rPr lang="zh-CN" altLang="en-US"/>
              <a:t>单击此处编辑母版标题样式</a:t>
            </a:r>
          </a:p>
        </p:txBody>
      </p:sp>
      <p:sp>
        <p:nvSpPr>
          <p:cNvPr id="3" name="图片占位符 2">
            <a:extLst>
              <a:ext uri="{FF2B5EF4-FFF2-40B4-BE49-F238E27FC236}">
                <a16:creationId xmlns:a16="http://schemas.microsoft.com/office/drawing/2014/main" id="{ABBFD29B-EB0D-5496-974D-23EC61117469}"/>
              </a:ext>
            </a:extLst>
          </p:cNvPr>
          <p:cNvSpPr>
            <a:spLocks noGrp="1"/>
          </p:cNvSpPr>
          <p:nvPr>
            <p:ph type="pic" idx="1"/>
          </p:nvPr>
        </p:nvSpPr>
        <p:spPr>
          <a:xfrm>
            <a:off x="4546088" y="1087998"/>
            <a:ext cx="5413534" cy="5370013"/>
          </a:xfrm>
        </p:spPr>
        <p:txBody>
          <a:bodyPr/>
          <a:lstStyle>
            <a:lvl1pPr marL="0" indent="0">
              <a:buNone/>
              <a:defRPr sz="2807"/>
            </a:lvl1pPr>
            <a:lvl2pPr marL="401010" indent="0">
              <a:buNone/>
              <a:defRPr sz="2456"/>
            </a:lvl2pPr>
            <a:lvl3pPr marL="802020" indent="0">
              <a:buNone/>
              <a:defRPr sz="2105"/>
            </a:lvl3pPr>
            <a:lvl4pPr marL="1203030" indent="0">
              <a:buNone/>
              <a:defRPr sz="1754"/>
            </a:lvl4pPr>
            <a:lvl5pPr marL="1604040" indent="0">
              <a:buNone/>
              <a:defRPr sz="1754"/>
            </a:lvl5pPr>
            <a:lvl6pPr marL="2005051" indent="0">
              <a:buNone/>
              <a:defRPr sz="1754"/>
            </a:lvl6pPr>
            <a:lvl7pPr marL="2406061" indent="0">
              <a:buNone/>
              <a:defRPr sz="1754"/>
            </a:lvl7pPr>
            <a:lvl8pPr marL="2807071" indent="0">
              <a:buNone/>
              <a:defRPr sz="1754"/>
            </a:lvl8pPr>
            <a:lvl9pPr marL="3208081" indent="0">
              <a:buNone/>
              <a:defRPr sz="1754"/>
            </a:lvl9pPr>
          </a:lstStyle>
          <a:p>
            <a:endParaRPr lang="zh-CN" altLang="en-US"/>
          </a:p>
        </p:txBody>
      </p:sp>
      <p:sp>
        <p:nvSpPr>
          <p:cNvPr id="4" name="文本占位符 3">
            <a:extLst>
              <a:ext uri="{FF2B5EF4-FFF2-40B4-BE49-F238E27FC236}">
                <a16:creationId xmlns:a16="http://schemas.microsoft.com/office/drawing/2014/main" id="{E501D00D-D1A7-60CF-4A96-870418E44664}"/>
              </a:ext>
            </a:extLst>
          </p:cNvPr>
          <p:cNvSpPr>
            <a:spLocks noGrp="1"/>
          </p:cNvSpPr>
          <p:nvPr>
            <p:ph type="body" sz="half" idx="2"/>
          </p:nvPr>
        </p:nvSpPr>
        <p:spPr>
          <a:xfrm>
            <a:off x="736564" y="2266950"/>
            <a:ext cx="3448900" cy="4199805"/>
          </a:xfrm>
        </p:spPr>
        <p:txBody>
          <a:bodyPr/>
          <a:lstStyle>
            <a:lvl1pPr marL="0" indent="0">
              <a:buNone/>
              <a:defRPr sz="1403"/>
            </a:lvl1pPr>
            <a:lvl2pPr marL="401010" indent="0">
              <a:buNone/>
              <a:defRPr sz="1228"/>
            </a:lvl2pPr>
            <a:lvl3pPr marL="802020" indent="0">
              <a:buNone/>
              <a:defRPr sz="1053"/>
            </a:lvl3pPr>
            <a:lvl4pPr marL="1203030" indent="0">
              <a:buNone/>
              <a:defRPr sz="877"/>
            </a:lvl4pPr>
            <a:lvl5pPr marL="1604040" indent="0">
              <a:buNone/>
              <a:defRPr sz="877"/>
            </a:lvl5pPr>
            <a:lvl6pPr marL="2005051" indent="0">
              <a:buNone/>
              <a:defRPr sz="877"/>
            </a:lvl6pPr>
            <a:lvl7pPr marL="2406061" indent="0">
              <a:buNone/>
              <a:defRPr sz="877"/>
            </a:lvl7pPr>
            <a:lvl8pPr marL="2807071" indent="0">
              <a:buNone/>
              <a:defRPr sz="877"/>
            </a:lvl8pPr>
            <a:lvl9pPr marL="3208081" indent="0">
              <a:buNone/>
              <a:defRPr sz="87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A09F516-9419-7ED8-2FE1-D74BE79885B5}"/>
              </a:ext>
            </a:extLst>
          </p:cNvPr>
          <p:cNvSpPr>
            <a:spLocks noGrp="1"/>
          </p:cNvSpPr>
          <p:nvPr>
            <p:ph type="dt" sz="half" idx="10"/>
          </p:nvPr>
        </p:nvSpPr>
        <p:spPr/>
        <p:txBody>
          <a:bodyPr/>
          <a:lstStyle/>
          <a:p>
            <a:fld id="{CAA44B76-74A5-4F9A-80D2-912304CE26AF}" type="datetimeFigureOut">
              <a:rPr lang="zh-CN" altLang="en-US" smtClean="0"/>
              <a:t>2026/7/24</a:t>
            </a:fld>
            <a:endParaRPr lang="zh-CN" altLang="en-US"/>
          </a:p>
        </p:txBody>
      </p:sp>
      <p:sp>
        <p:nvSpPr>
          <p:cNvPr id="6" name="页脚占位符 5">
            <a:extLst>
              <a:ext uri="{FF2B5EF4-FFF2-40B4-BE49-F238E27FC236}">
                <a16:creationId xmlns:a16="http://schemas.microsoft.com/office/drawing/2014/main" id="{2603E67D-19A8-1B58-6917-220E7BB3278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4D78954-F3EE-3E79-E723-A7A33033F8B7}"/>
              </a:ext>
            </a:extLst>
          </p:cNvPr>
          <p:cNvSpPr>
            <a:spLocks noGrp="1"/>
          </p:cNvSpPr>
          <p:nvPr>
            <p:ph type="sldNum" sz="quarter" idx="12"/>
          </p:nvPr>
        </p:nvSpPr>
        <p:spPr/>
        <p:txBody>
          <a:bodyPr/>
          <a:lstStyle/>
          <a:p>
            <a:fld id="{03A296E6-3D6E-4935-99B6-25B1702F9013}" type="slidenum">
              <a:rPr lang="zh-CN" altLang="en-US" smtClean="0"/>
              <a:t>‹#›</a:t>
            </a:fld>
            <a:endParaRPr lang="zh-CN" altLang="en-US"/>
          </a:p>
        </p:txBody>
      </p:sp>
    </p:spTree>
    <p:extLst>
      <p:ext uri="{BB962C8B-B14F-4D97-AF65-F5344CB8AC3E}">
        <p14:creationId xmlns:p14="http://schemas.microsoft.com/office/powerpoint/2010/main" val="2508781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9F7700C-9D45-5486-8084-CD6EC8A397B6}"/>
              </a:ext>
            </a:extLst>
          </p:cNvPr>
          <p:cNvSpPr>
            <a:spLocks noGrp="1"/>
          </p:cNvSpPr>
          <p:nvPr>
            <p:ph type="title"/>
          </p:nvPr>
        </p:nvSpPr>
        <p:spPr>
          <a:xfrm>
            <a:off x="735171" y="402315"/>
            <a:ext cx="9223058" cy="1460574"/>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CD97175-0F2D-CB9F-0B93-F27732703A44}"/>
              </a:ext>
            </a:extLst>
          </p:cNvPr>
          <p:cNvSpPr>
            <a:spLocks noGrp="1"/>
          </p:cNvSpPr>
          <p:nvPr>
            <p:ph type="body" idx="1"/>
          </p:nvPr>
        </p:nvSpPr>
        <p:spPr>
          <a:xfrm>
            <a:off x="735171" y="2011568"/>
            <a:ext cx="9223058" cy="479453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B58D55A-DA6D-841D-BDF6-7BF583A18DB2}"/>
              </a:ext>
            </a:extLst>
          </p:cNvPr>
          <p:cNvSpPr>
            <a:spLocks noGrp="1"/>
          </p:cNvSpPr>
          <p:nvPr>
            <p:ph type="dt" sz="half" idx="2"/>
          </p:nvPr>
        </p:nvSpPr>
        <p:spPr>
          <a:xfrm>
            <a:off x="735172" y="7003758"/>
            <a:ext cx="2406015" cy="402314"/>
          </a:xfrm>
          <a:prstGeom prst="rect">
            <a:avLst/>
          </a:prstGeom>
        </p:spPr>
        <p:txBody>
          <a:bodyPr vert="horz" lIns="91440" tIns="45720" rIns="91440" bIns="45720" rtlCol="0" anchor="ctr"/>
          <a:lstStyle>
            <a:lvl1pPr algn="l">
              <a:defRPr sz="1053">
                <a:solidFill>
                  <a:schemeClr val="tx1">
                    <a:tint val="82000"/>
                  </a:schemeClr>
                </a:solidFill>
              </a:defRPr>
            </a:lvl1pPr>
          </a:lstStyle>
          <a:p>
            <a:fld id="{CAA44B76-74A5-4F9A-80D2-912304CE26AF}" type="datetimeFigureOut">
              <a:rPr lang="zh-CN" altLang="en-US" smtClean="0"/>
              <a:t>2026/7/24</a:t>
            </a:fld>
            <a:endParaRPr lang="zh-CN" altLang="en-US"/>
          </a:p>
        </p:txBody>
      </p:sp>
      <p:sp>
        <p:nvSpPr>
          <p:cNvPr id="5" name="页脚占位符 4">
            <a:extLst>
              <a:ext uri="{FF2B5EF4-FFF2-40B4-BE49-F238E27FC236}">
                <a16:creationId xmlns:a16="http://schemas.microsoft.com/office/drawing/2014/main" id="{CEE82C5B-B999-4C70-D728-61F1B84083FF}"/>
              </a:ext>
            </a:extLst>
          </p:cNvPr>
          <p:cNvSpPr>
            <a:spLocks noGrp="1"/>
          </p:cNvSpPr>
          <p:nvPr>
            <p:ph type="ftr" sz="quarter" idx="3"/>
          </p:nvPr>
        </p:nvSpPr>
        <p:spPr>
          <a:xfrm>
            <a:off x="3542190" y="7003758"/>
            <a:ext cx="3609023" cy="402314"/>
          </a:xfrm>
          <a:prstGeom prst="rect">
            <a:avLst/>
          </a:prstGeom>
        </p:spPr>
        <p:txBody>
          <a:bodyPr vert="horz" lIns="91440" tIns="45720" rIns="91440" bIns="45720" rtlCol="0" anchor="ctr"/>
          <a:lstStyle>
            <a:lvl1pPr algn="ctr">
              <a:defRPr sz="1053">
                <a:solidFill>
                  <a:schemeClr val="tx1">
                    <a:tint val="82000"/>
                  </a:schemeClr>
                </a:solidFill>
              </a:defRPr>
            </a:lvl1pPr>
          </a:lstStyle>
          <a:p>
            <a:endParaRPr lang="zh-CN" altLang="en-US"/>
          </a:p>
        </p:txBody>
      </p:sp>
      <p:sp>
        <p:nvSpPr>
          <p:cNvPr id="6" name="灯片编号占位符 5">
            <a:extLst>
              <a:ext uri="{FF2B5EF4-FFF2-40B4-BE49-F238E27FC236}">
                <a16:creationId xmlns:a16="http://schemas.microsoft.com/office/drawing/2014/main" id="{5E42E6C2-1F92-9D23-D645-243DA93ACE1D}"/>
              </a:ext>
            </a:extLst>
          </p:cNvPr>
          <p:cNvSpPr>
            <a:spLocks noGrp="1"/>
          </p:cNvSpPr>
          <p:nvPr>
            <p:ph type="sldNum" sz="quarter" idx="4"/>
          </p:nvPr>
        </p:nvSpPr>
        <p:spPr>
          <a:xfrm>
            <a:off x="7552215" y="7003758"/>
            <a:ext cx="2406015" cy="402314"/>
          </a:xfrm>
          <a:prstGeom prst="rect">
            <a:avLst/>
          </a:prstGeom>
        </p:spPr>
        <p:txBody>
          <a:bodyPr vert="horz" lIns="91440" tIns="45720" rIns="91440" bIns="45720" rtlCol="0" anchor="ctr"/>
          <a:lstStyle>
            <a:lvl1pPr algn="r">
              <a:defRPr sz="1053">
                <a:solidFill>
                  <a:schemeClr val="tx1">
                    <a:tint val="82000"/>
                  </a:schemeClr>
                </a:solidFill>
              </a:defRPr>
            </a:lvl1pPr>
          </a:lstStyle>
          <a:p>
            <a:fld id="{03A296E6-3D6E-4935-99B6-25B1702F9013}" type="slidenum">
              <a:rPr lang="zh-CN" altLang="en-US" smtClean="0"/>
              <a:t>‹#›</a:t>
            </a:fld>
            <a:endParaRPr lang="zh-CN" altLang="en-US"/>
          </a:p>
        </p:txBody>
      </p:sp>
    </p:spTree>
    <p:extLst>
      <p:ext uri="{BB962C8B-B14F-4D97-AF65-F5344CB8AC3E}">
        <p14:creationId xmlns:p14="http://schemas.microsoft.com/office/powerpoint/2010/main" val="2286733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802020" rtl="0" eaLnBrk="1" latinLnBrk="0" hangingPunct="1">
        <a:lnSpc>
          <a:spcPct val="90000"/>
        </a:lnSpc>
        <a:spcBef>
          <a:spcPct val="0"/>
        </a:spcBef>
        <a:buNone/>
        <a:defRPr sz="3859" kern="1200">
          <a:solidFill>
            <a:schemeClr val="tx1"/>
          </a:solidFill>
          <a:latin typeface="+mj-lt"/>
          <a:ea typeface="+mj-ea"/>
          <a:cs typeface="+mj-cs"/>
        </a:defRPr>
      </a:lvl1pPr>
    </p:titleStyle>
    <p:bodyStyle>
      <a:lvl1pPr marL="200505" indent="-200505" algn="l" defTabSz="802020" rtl="0" eaLnBrk="1" latinLnBrk="0" hangingPunct="1">
        <a:lnSpc>
          <a:spcPct val="90000"/>
        </a:lnSpc>
        <a:spcBef>
          <a:spcPts val="877"/>
        </a:spcBef>
        <a:buFont typeface="Arial" panose="020B0604020202020204" pitchFamily="34" charset="0"/>
        <a:buChar char="•"/>
        <a:defRPr sz="2456" kern="1200">
          <a:solidFill>
            <a:schemeClr val="tx1"/>
          </a:solidFill>
          <a:latin typeface="+mn-lt"/>
          <a:ea typeface="+mn-ea"/>
          <a:cs typeface="+mn-cs"/>
        </a:defRPr>
      </a:lvl1pPr>
      <a:lvl2pPr marL="601515" indent="-200505" algn="l" defTabSz="802020" rtl="0" eaLnBrk="1" latinLnBrk="0" hangingPunct="1">
        <a:lnSpc>
          <a:spcPct val="90000"/>
        </a:lnSpc>
        <a:spcBef>
          <a:spcPts val="439"/>
        </a:spcBef>
        <a:buFont typeface="Arial" panose="020B0604020202020204" pitchFamily="34" charset="0"/>
        <a:buChar char="•"/>
        <a:defRPr sz="2105" kern="1200">
          <a:solidFill>
            <a:schemeClr val="tx1"/>
          </a:solidFill>
          <a:latin typeface="+mn-lt"/>
          <a:ea typeface="+mn-ea"/>
          <a:cs typeface="+mn-cs"/>
        </a:defRPr>
      </a:lvl2pPr>
      <a:lvl3pPr marL="1002525" indent="-200505" algn="l" defTabSz="802020" rtl="0" eaLnBrk="1" latinLnBrk="0" hangingPunct="1">
        <a:lnSpc>
          <a:spcPct val="90000"/>
        </a:lnSpc>
        <a:spcBef>
          <a:spcPts val="439"/>
        </a:spcBef>
        <a:buFont typeface="Arial" panose="020B0604020202020204" pitchFamily="34" charset="0"/>
        <a:buChar char="•"/>
        <a:defRPr sz="1754" kern="1200">
          <a:solidFill>
            <a:schemeClr val="tx1"/>
          </a:solidFill>
          <a:latin typeface="+mn-lt"/>
          <a:ea typeface="+mn-ea"/>
          <a:cs typeface="+mn-cs"/>
        </a:defRPr>
      </a:lvl3pPr>
      <a:lvl4pPr marL="1403535"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4pPr>
      <a:lvl5pPr marL="180454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5pPr>
      <a:lvl6pPr marL="220555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6pPr>
      <a:lvl7pPr marL="260656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7pPr>
      <a:lvl8pPr marL="300757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8pPr>
      <a:lvl9pPr marL="340858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9pPr>
    </p:bodyStyle>
    <p:otherStyle>
      <a:defPPr>
        <a:defRPr lang="zh-CN"/>
      </a:defPPr>
      <a:lvl1pPr marL="0" algn="l" defTabSz="802020" rtl="0" eaLnBrk="1" latinLnBrk="0" hangingPunct="1">
        <a:defRPr sz="1579" kern="1200">
          <a:solidFill>
            <a:schemeClr val="tx1"/>
          </a:solidFill>
          <a:latin typeface="+mn-lt"/>
          <a:ea typeface="+mn-ea"/>
          <a:cs typeface="+mn-cs"/>
        </a:defRPr>
      </a:lvl1pPr>
      <a:lvl2pPr marL="401010" algn="l" defTabSz="802020" rtl="0" eaLnBrk="1" latinLnBrk="0" hangingPunct="1">
        <a:defRPr sz="1579" kern="1200">
          <a:solidFill>
            <a:schemeClr val="tx1"/>
          </a:solidFill>
          <a:latin typeface="+mn-lt"/>
          <a:ea typeface="+mn-ea"/>
          <a:cs typeface="+mn-cs"/>
        </a:defRPr>
      </a:lvl2pPr>
      <a:lvl3pPr marL="802020" algn="l" defTabSz="802020" rtl="0" eaLnBrk="1" latinLnBrk="0" hangingPunct="1">
        <a:defRPr sz="1579" kern="1200">
          <a:solidFill>
            <a:schemeClr val="tx1"/>
          </a:solidFill>
          <a:latin typeface="+mn-lt"/>
          <a:ea typeface="+mn-ea"/>
          <a:cs typeface="+mn-cs"/>
        </a:defRPr>
      </a:lvl3pPr>
      <a:lvl4pPr marL="1203030" algn="l" defTabSz="802020" rtl="0" eaLnBrk="1" latinLnBrk="0" hangingPunct="1">
        <a:defRPr sz="1579" kern="1200">
          <a:solidFill>
            <a:schemeClr val="tx1"/>
          </a:solidFill>
          <a:latin typeface="+mn-lt"/>
          <a:ea typeface="+mn-ea"/>
          <a:cs typeface="+mn-cs"/>
        </a:defRPr>
      </a:lvl4pPr>
      <a:lvl5pPr marL="1604040" algn="l" defTabSz="802020" rtl="0" eaLnBrk="1" latinLnBrk="0" hangingPunct="1">
        <a:defRPr sz="1579" kern="1200">
          <a:solidFill>
            <a:schemeClr val="tx1"/>
          </a:solidFill>
          <a:latin typeface="+mn-lt"/>
          <a:ea typeface="+mn-ea"/>
          <a:cs typeface="+mn-cs"/>
        </a:defRPr>
      </a:lvl5pPr>
      <a:lvl6pPr marL="2005051" algn="l" defTabSz="802020" rtl="0" eaLnBrk="1" latinLnBrk="0" hangingPunct="1">
        <a:defRPr sz="1579" kern="1200">
          <a:solidFill>
            <a:schemeClr val="tx1"/>
          </a:solidFill>
          <a:latin typeface="+mn-lt"/>
          <a:ea typeface="+mn-ea"/>
          <a:cs typeface="+mn-cs"/>
        </a:defRPr>
      </a:lvl6pPr>
      <a:lvl7pPr marL="2406061" algn="l" defTabSz="802020" rtl="0" eaLnBrk="1" latinLnBrk="0" hangingPunct="1">
        <a:defRPr sz="1579" kern="1200">
          <a:solidFill>
            <a:schemeClr val="tx1"/>
          </a:solidFill>
          <a:latin typeface="+mn-lt"/>
          <a:ea typeface="+mn-ea"/>
          <a:cs typeface="+mn-cs"/>
        </a:defRPr>
      </a:lvl7pPr>
      <a:lvl8pPr marL="2807071" algn="l" defTabSz="802020" rtl="0" eaLnBrk="1" latinLnBrk="0" hangingPunct="1">
        <a:defRPr sz="1579" kern="1200">
          <a:solidFill>
            <a:schemeClr val="tx1"/>
          </a:solidFill>
          <a:latin typeface="+mn-lt"/>
          <a:ea typeface="+mn-ea"/>
          <a:cs typeface="+mn-cs"/>
        </a:defRPr>
      </a:lvl8pPr>
      <a:lvl9pPr marL="3208081" algn="l" defTabSz="802020" rtl="0" eaLnBrk="1" latinLnBrk="0" hangingPunct="1">
        <a:defRPr sz="157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60E13CB-B465-5FA9-1AB5-8B34148D4CF5}"/>
              </a:ext>
            </a:extLst>
          </p:cNvPr>
          <p:cNvSpPr/>
          <p:nvPr/>
        </p:nvSpPr>
        <p:spPr>
          <a:xfrm>
            <a:off x="0" y="0"/>
            <a:ext cx="10693400" cy="7556500"/>
          </a:xfrm>
          <a:prstGeom prst="rect">
            <a:avLst/>
          </a:prstGeom>
          <a:solidFill>
            <a:srgbClr val="FFFFFF"/>
          </a:solidFill>
          <a:ln w="1270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id="{FB7D942A-9F67-F6BB-41E1-3F981B4EF48F}"/>
              </a:ext>
            </a:extLst>
          </p:cNvPr>
          <p:cNvSpPr/>
          <p:nvPr/>
        </p:nvSpPr>
        <p:spPr>
          <a:xfrm>
            <a:off x="279400" y="279400"/>
            <a:ext cx="10134600" cy="6997700"/>
          </a:xfrm>
          <a:prstGeom prst="roundRect">
            <a:avLst/>
          </a:prstGeom>
          <a:solidFill>
            <a:srgbClr val="FFFFFF"/>
          </a:solidFill>
          <a:ln w="25400">
            <a:solidFill>
              <a:srgbClr val="1F8F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a:extLst>
              <a:ext uri="{FF2B5EF4-FFF2-40B4-BE49-F238E27FC236}">
                <a16:creationId xmlns:a16="http://schemas.microsoft.com/office/drawing/2014/main" id="{653286F1-6E43-C745-F2C8-ADE83AC2346F}"/>
              </a:ext>
            </a:extLst>
          </p:cNvPr>
          <p:cNvSpPr/>
          <p:nvPr/>
        </p:nvSpPr>
        <p:spPr>
          <a:xfrm>
            <a:off x="431800" y="431800"/>
            <a:ext cx="9829800" cy="6692900"/>
          </a:xfrm>
          <a:prstGeom prst="roundRect">
            <a:avLst/>
          </a:prstGeom>
          <a:solidFill>
            <a:srgbClr val="FFFFFF"/>
          </a:solidFill>
          <a:ln w="12700">
            <a:solidFill>
              <a:srgbClr val="C3DFD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B086DFFE-1CF5-A6C4-DB3D-B52C4E069A95}"/>
              </a:ext>
            </a:extLst>
          </p:cNvPr>
          <p:cNvSpPr/>
          <p:nvPr/>
        </p:nvSpPr>
        <p:spPr>
          <a:xfrm>
            <a:off x="431800" y="431800"/>
            <a:ext cx="9829800" cy="711200"/>
          </a:xfrm>
          <a:prstGeom prst="rect">
            <a:avLst/>
          </a:prstGeom>
          <a:solidFill>
            <a:srgbClr val="0A4044"/>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D1FCF61F-5125-F22B-CFCA-92248AF14E19}"/>
              </a:ext>
            </a:extLst>
          </p:cNvPr>
          <p:cNvSpPr/>
          <p:nvPr/>
        </p:nvSpPr>
        <p:spPr>
          <a:xfrm>
            <a:off x="431800" y="6578600"/>
            <a:ext cx="9829800" cy="546100"/>
          </a:xfrm>
          <a:prstGeom prst="rect">
            <a:avLst/>
          </a:prstGeom>
          <a:solidFill>
            <a:srgbClr val="F1F8F4"/>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F12589F5-3596-2E83-9184-62C9F3C81684}"/>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685800" y="546100"/>
            <a:ext cx="482600" cy="482600"/>
          </a:xfrm>
          <a:prstGeom prst="rect">
            <a:avLst/>
          </a:prstGeom>
        </p:spPr>
      </p:pic>
      <p:pic>
        <p:nvPicPr>
          <p:cNvPr id="10" name="图片 9">
            <a:extLst>
              <a:ext uri="{FF2B5EF4-FFF2-40B4-BE49-F238E27FC236}">
                <a16:creationId xmlns:a16="http://schemas.microsoft.com/office/drawing/2014/main" id="{C663D4F0-F4F2-051C-4A64-65DD8717EEC0}"/>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320800" y="482600"/>
            <a:ext cx="1117600" cy="571500"/>
          </a:xfrm>
          <a:prstGeom prst="rect">
            <a:avLst/>
          </a:prstGeom>
        </p:spPr>
      </p:pic>
      <p:sp>
        <p:nvSpPr>
          <p:cNvPr id="11" name="文本框 10">
            <a:extLst>
              <a:ext uri="{FF2B5EF4-FFF2-40B4-BE49-F238E27FC236}">
                <a16:creationId xmlns:a16="http://schemas.microsoft.com/office/drawing/2014/main" id="{32B65A7C-A72D-8339-21BA-8247A05D495A}"/>
              </a:ext>
            </a:extLst>
          </p:cNvPr>
          <p:cNvSpPr txBox="1"/>
          <p:nvPr/>
        </p:nvSpPr>
        <p:spPr>
          <a:xfrm>
            <a:off x="2616200" y="660400"/>
            <a:ext cx="5334000" cy="153888"/>
          </a:xfrm>
          <a:prstGeom prst="rect">
            <a:avLst/>
          </a:prstGeom>
          <a:noFill/>
        </p:spPr>
        <p:txBody>
          <a:bodyPr vert="horz" wrap="square" lIns="0" tIns="0" rIns="0" bIns="0" rtlCol="0">
            <a:spAutoFit/>
          </a:bodyPr>
          <a:lstStyle/>
          <a:p>
            <a:r>
              <a:rPr lang="en-US" altLang="zh-CN" sz="1000">
                <a:solidFill>
                  <a:srgbClr val="FFFFFF"/>
                </a:solidFill>
                <a:latin typeface="Microsoft YaHei UI" panose="020B0503020204020204" pitchFamily="34" charset="-122"/>
                <a:ea typeface="Microsoft YaHei" panose="020B0503020204020204" pitchFamily="34" charset="-122"/>
              </a:rPr>
              <a:t>Talent Beyond Borders </a:t>
            </a:r>
            <a:r>
              <a:rPr lang="zh-CN" altLang="en-US" sz="1000">
                <a:solidFill>
                  <a:srgbClr val="FFFFFF"/>
                </a:solidFill>
                <a:latin typeface="Microsoft YaHei UI" panose="020B0503020204020204" pitchFamily="34" charset="-122"/>
                <a:ea typeface="Microsoft YaHei" panose="020B0503020204020204" pitchFamily="34" charset="-122"/>
              </a:rPr>
              <a:t>无边界国际人才社区  </a:t>
            </a:r>
            <a:r>
              <a:rPr lang="en-US" altLang="zh-CN" sz="1000">
                <a:solidFill>
                  <a:srgbClr val="FFFFFF"/>
                </a:solidFill>
                <a:latin typeface="Microsoft YaHei UI" panose="020B0503020204020204" pitchFamily="34" charset="-122"/>
                <a:ea typeface="Microsoft YaHei" panose="020B0503020204020204" pitchFamily="34" charset="-122"/>
              </a:rPr>
              <a:t>|  </a:t>
            </a:r>
            <a:r>
              <a:rPr lang="zh-CN" altLang="en-US" sz="1000">
                <a:solidFill>
                  <a:srgbClr val="FFFFFF"/>
                </a:solidFill>
                <a:latin typeface="Microsoft YaHei UI" panose="020B0503020204020204" pitchFamily="34" charset="-122"/>
                <a:ea typeface="Microsoft YaHei" panose="020B0503020204020204" pitchFamily="34" charset="-122"/>
              </a:rPr>
              <a:t>三里屯国际志愿服务队</a:t>
            </a:r>
          </a:p>
        </p:txBody>
      </p:sp>
      <p:sp>
        <p:nvSpPr>
          <p:cNvPr id="12" name="文本框 11">
            <a:extLst>
              <a:ext uri="{FF2B5EF4-FFF2-40B4-BE49-F238E27FC236}">
                <a16:creationId xmlns:a16="http://schemas.microsoft.com/office/drawing/2014/main" id="{36EBD6D7-A8D7-290D-7E85-28CFE2951CAB}"/>
              </a:ext>
            </a:extLst>
          </p:cNvPr>
          <p:cNvSpPr txBox="1"/>
          <p:nvPr/>
        </p:nvSpPr>
        <p:spPr>
          <a:xfrm>
            <a:off x="8229600" y="558800"/>
            <a:ext cx="1524000" cy="276999"/>
          </a:xfrm>
          <a:prstGeom prst="rect">
            <a:avLst/>
          </a:prstGeom>
          <a:noFill/>
        </p:spPr>
        <p:txBody>
          <a:bodyPr vert="horz" wrap="square" lIns="0" tIns="0" rIns="0" bIns="0" rtlCol="0">
            <a:spAutoFit/>
          </a:bodyPr>
          <a:lstStyle/>
          <a:p>
            <a:pPr algn="r"/>
            <a:r>
              <a:rPr lang="en-US" altLang="zh-CN" b="1">
                <a:solidFill>
                  <a:srgbClr val="FFFFFF"/>
                </a:solidFill>
                <a:latin typeface="Arial" panose="020B0604020202020204" pitchFamily="34" charset="0"/>
                <a:ea typeface="Microsoft YaHei" panose="020B0503020204020204" pitchFamily="34" charset="-122"/>
              </a:rPr>
              <a:t>CERTIFICATE</a:t>
            </a:r>
            <a:endParaRPr lang="zh-CN" altLang="en-US" b="1">
              <a:solidFill>
                <a:srgbClr val="FFFFFF"/>
              </a:solidFill>
              <a:latin typeface="Arial" panose="020B0604020202020204" pitchFamily="34" charset="0"/>
              <a:ea typeface="Microsoft YaHei" panose="020B0503020204020204" pitchFamily="34" charset="-122"/>
            </a:endParaRPr>
          </a:p>
        </p:txBody>
      </p:sp>
      <p:sp>
        <p:nvSpPr>
          <p:cNvPr id="13" name="文本框 12">
            <a:extLst>
              <a:ext uri="{FF2B5EF4-FFF2-40B4-BE49-F238E27FC236}">
                <a16:creationId xmlns:a16="http://schemas.microsoft.com/office/drawing/2014/main" id="{C9E32691-E8C9-8111-947B-26790D5AAAD2}"/>
              </a:ext>
            </a:extLst>
          </p:cNvPr>
          <p:cNvSpPr txBox="1"/>
          <p:nvPr/>
        </p:nvSpPr>
        <p:spPr>
          <a:xfrm>
            <a:off x="0" y="1422400"/>
            <a:ext cx="10693400" cy="553998"/>
          </a:xfrm>
          <a:prstGeom prst="rect">
            <a:avLst/>
          </a:prstGeom>
          <a:noFill/>
        </p:spPr>
        <p:txBody>
          <a:bodyPr vert="horz" wrap="square" lIns="0" tIns="0" rIns="0" bIns="0" rtlCol="0">
            <a:spAutoFit/>
          </a:bodyPr>
          <a:lstStyle/>
          <a:p>
            <a:pPr algn="ctr"/>
            <a:r>
              <a:rPr lang="zh-CN" altLang="en-US" sz="3600" b="1">
                <a:solidFill>
                  <a:srgbClr val="0A4044"/>
                </a:solidFill>
                <a:latin typeface="Microsoft YaHei UI" panose="020B0503020204020204" pitchFamily="34" charset="-122"/>
                <a:ea typeface="Microsoft YaHei" panose="020B0503020204020204" pitchFamily="34" charset="-122"/>
              </a:rPr>
              <a:t>结业证书</a:t>
            </a:r>
          </a:p>
        </p:txBody>
      </p:sp>
      <p:sp>
        <p:nvSpPr>
          <p:cNvPr id="14" name="文本框 13">
            <a:extLst>
              <a:ext uri="{FF2B5EF4-FFF2-40B4-BE49-F238E27FC236}">
                <a16:creationId xmlns:a16="http://schemas.microsoft.com/office/drawing/2014/main" id="{256AB371-E769-589E-E4AE-9A7EBACCB345}"/>
              </a:ext>
            </a:extLst>
          </p:cNvPr>
          <p:cNvSpPr txBox="1"/>
          <p:nvPr/>
        </p:nvSpPr>
        <p:spPr>
          <a:xfrm>
            <a:off x="0" y="2006600"/>
            <a:ext cx="10693400" cy="276999"/>
          </a:xfrm>
          <a:prstGeom prst="rect">
            <a:avLst/>
          </a:prstGeom>
          <a:noFill/>
        </p:spPr>
        <p:txBody>
          <a:bodyPr vert="horz" wrap="square" lIns="0" tIns="0" rIns="0" bIns="0" rtlCol="0">
            <a:spAutoFit/>
          </a:bodyPr>
          <a:lstStyle/>
          <a:p>
            <a:pPr algn="ctr"/>
            <a:r>
              <a:rPr lang="en-US" altLang="zh-CN" b="1">
                <a:solidFill>
                  <a:srgbClr val="1F8F61"/>
                </a:solidFill>
                <a:latin typeface="Arial" panose="020B0604020202020204" pitchFamily="34" charset="0"/>
                <a:ea typeface="Microsoft YaHei" panose="020B0503020204020204" pitchFamily="34" charset="-122"/>
              </a:rPr>
              <a:t>Certificate of Completion</a:t>
            </a:r>
            <a:endParaRPr lang="zh-CN" altLang="en-US" b="1">
              <a:solidFill>
                <a:srgbClr val="1F8F61"/>
              </a:solidFill>
              <a:latin typeface="Arial" panose="020B0604020202020204" pitchFamily="34" charset="0"/>
              <a:ea typeface="Microsoft YaHei" panose="020B0503020204020204" pitchFamily="34" charset="-122"/>
            </a:endParaRPr>
          </a:p>
        </p:txBody>
      </p:sp>
      <p:sp>
        <p:nvSpPr>
          <p:cNvPr id="15" name="文本框 14">
            <a:extLst>
              <a:ext uri="{FF2B5EF4-FFF2-40B4-BE49-F238E27FC236}">
                <a16:creationId xmlns:a16="http://schemas.microsoft.com/office/drawing/2014/main" id="{4F7E794D-1FC7-16F7-3C65-0192547460E2}"/>
              </a:ext>
            </a:extLst>
          </p:cNvPr>
          <p:cNvSpPr txBox="1"/>
          <p:nvPr/>
        </p:nvSpPr>
        <p:spPr>
          <a:xfrm>
            <a:off x="0" y="2540000"/>
            <a:ext cx="10693400" cy="215444"/>
          </a:xfrm>
          <a:prstGeom prst="rect">
            <a:avLst/>
          </a:prstGeom>
          <a:noFill/>
        </p:spPr>
        <p:txBody>
          <a:bodyPr vert="horz" wrap="square" lIns="0" tIns="0" rIns="0" bIns="0" rtlCol="0">
            <a:spAutoFit/>
          </a:bodyPr>
          <a:lstStyle/>
          <a:p>
            <a:pPr algn="ctr"/>
            <a:r>
              <a:rPr lang="zh-CN" altLang="en-US" sz="1400">
                <a:solidFill>
                  <a:srgbClr val="56696F"/>
                </a:solidFill>
                <a:latin typeface="Microsoft YaHei UI" panose="020B0503020204020204" pitchFamily="34" charset="-122"/>
                <a:ea typeface="Microsoft YaHei" panose="020B0503020204020204" pitchFamily="34" charset="-122"/>
              </a:rPr>
              <a:t>兹证明</a:t>
            </a:r>
          </a:p>
        </p:txBody>
      </p:sp>
      <p:sp>
        <p:nvSpPr>
          <p:cNvPr id="16" name="文本框 15">
            <a:extLst>
              <a:ext uri="{FF2B5EF4-FFF2-40B4-BE49-F238E27FC236}">
                <a16:creationId xmlns:a16="http://schemas.microsoft.com/office/drawing/2014/main" id="{ACA88440-E6AE-D10F-014F-A4A5C0CB3B30}"/>
              </a:ext>
            </a:extLst>
          </p:cNvPr>
          <p:cNvSpPr txBox="1"/>
          <p:nvPr/>
        </p:nvSpPr>
        <p:spPr>
          <a:xfrm>
            <a:off x="0" y="2895600"/>
            <a:ext cx="10693400" cy="615553"/>
          </a:xfrm>
          <a:prstGeom prst="rect">
            <a:avLst/>
          </a:prstGeom>
          <a:noFill/>
        </p:spPr>
        <p:txBody>
          <a:bodyPr vert="horz" wrap="square" lIns="0" tIns="0" rIns="0" bIns="0" rtlCol="0">
            <a:spAutoFit/>
          </a:bodyPr>
          <a:lstStyle/>
          <a:p>
            <a:pPr algn="ctr"/>
            <a:r>
              <a:rPr lang="zh-CN" altLang="en-US" sz="4000" b="1">
                <a:solidFill>
                  <a:srgbClr val="0F272C"/>
                </a:solidFill>
                <a:latin typeface="Microsoft YaHei UI" panose="020B0503020204020204" pitchFamily="34" charset="-122"/>
                <a:ea typeface="Microsoft YaHei" panose="020B0503020204020204" pitchFamily="34" charset="-122"/>
              </a:rPr>
              <a:t>李梓语</a:t>
            </a:r>
          </a:p>
        </p:txBody>
      </p:sp>
      <p:sp>
        <p:nvSpPr>
          <p:cNvPr id="17" name="文本框 16">
            <a:extLst>
              <a:ext uri="{FF2B5EF4-FFF2-40B4-BE49-F238E27FC236}">
                <a16:creationId xmlns:a16="http://schemas.microsoft.com/office/drawing/2014/main" id="{BD2A3E37-A2D4-B45F-8454-93683EC97A0D}"/>
              </a:ext>
            </a:extLst>
          </p:cNvPr>
          <p:cNvSpPr txBox="1"/>
          <p:nvPr/>
        </p:nvSpPr>
        <p:spPr>
          <a:xfrm>
            <a:off x="1219200" y="3708400"/>
            <a:ext cx="8255000" cy="215444"/>
          </a:xfrm>
          <a:prstGeom prst="rect">
            <a:avLst/>
          </a:prstGeom>
          <a:noFill/>
        </p:spPr>
        <p:txBody>
          <a:bodyPr vert="horz" wrap="square" lIns="0" tIns="0" rIns="0" bIns="0" rtlCol="0">
            <a:spAutoFit/>
          </a:bodyPr>
          <a:lstStyle/>
          <a:p>
            <a:pPr algn="ctr"/>
            <a:r>
              <a:rPr lang="zh-CN" altLang="en-US" sz="1400">
                <a:solidFill>
                  <a:srgbClr val="0F272C"/>
                </a:solidFill>
                <a:latin typeface="Microsoft YaHei UI" panose="020B0503020204020204" pitchFamily="34" charset="-122"/>
                <a:ea typeface="Microsoft YaHei" panose="020B0503020204020204" pitchFamily="34" charset="-122"/>
              </a:rPr>
              <a:t>已完成“三里屯国际青少年外交官城市行动实验室暨国际青少年领袖培养计划”学习与成果展示。</a:t>
            </a:r>
          </a:p>
        </p:txBody>
      </p:sp>
      <p:sp>
        <p:nvSpPr>
          <p:cNvPr id="18" name="文本框 17">
            <a:extLst>
              <a:ext uri="{FF2B5EF4-FFF2-40B4-BE49-F238E27FC236}">
                <a16:creationId xmlns:a16="http://schemas.microsoft.com/office/drawing/2014/main" id="{81A37580-EB50-AB52-4D24-F042E9E0AA77}"/>
              </a:ext>
            </a:extLst>
          </p:cNvPr>
          <p:cNvSpPr txBox="1"/>
          <p:nvPr/>
        </p:nvSpPr>
        <p:spPr>
          <a:xfrm>
            <a:off x="1219200" y="4089400"/>
            <a:ext cx="8255000" cy="184666"/>
          </a:xfrm>
          <a:prstGeom prst="rect">
            <a:avLst/>
          </a:prstGeom>
          <a:noFill/>
        </p:spPr>
        <p:txBody>
          <a:bodyPr vert="horz" wrap="square" lIns="0" tIns="0" rIns="0" bIns="0" rtlCol="0">
            <a:spAutoFit/>
          </a:bodyPr>
          <a:lstStyle/>
          <a:p>
            <a:pPr algn="ctr"/>
            <a:r>
              <a:rPr lang="en-US" altLang="zh-CN" sz="1200">
                <a:solidFill>
                  <a:srgbClr val="56696F"/>
                </a:solidFill>
                <a:latin typeface="Arial" panose="020B0604020202020204" pitchFamily="34" charset="0"/>
                <a:ea typeface="Microsoft YaHei" panose="020B0503020204020204" pitchFamily="34" charset="-122"/>
              </a:rPr>
              <a:t>Project Theme: Bilingual Service Cards for International Visitors in Beijing</a:t>
            </a:r>
            <a:endParaRPr lang="zh-CN" altLang="en-US" sz="1200">
              <a:solidFill>
                <a:srgbClr val="56696F"/>
              </a:solidFill>
              <a:latin typeface="Arial" panose="020B0604020202020204" pitchFamily="34" charset="0"/>
              <a:ea typeface="Microsoft YaHei" panose="020B0503020204020204" pitchFamily="34" charset="-122"/>
            </a:endParaRPr>
          </a:p>
        </p:txBody>
      </p:sp>
      <p:sp>
        <p:nvSpPr>
          <p:cNvPr id="19" name="矩形: 圆角 18">
            <a:extLst>
              <a:ext uri="{FF2B5EF4-FFF2-40B4-BE49-F238E27FC236}">
                <a16:creationId xmlns:a16="http://schemas.microsoft.com/office/drawing/2014/main" id="{69B7946C-22D1-5353-6306-21386520C232}"/>
              </a:ext>
            </a:extLst>
          </p:cNvPr>
          <p:cNvSpPr/>
          <p:nvPr/>
        </p:nvSpPr>
        <p:spPr>
          <a:xfrm>
            <a:off x="939800" y="4572000"/>
            <a:ext cx="3911600" cy="1600200"/>
          </a:xfrm>
          <a:prstGeom prst="roundRect">
            <a:avLst/>
          </a:prstGeom>
          <a:solidFill>
            <a:srgbClr val="F1F8F4"/>
          </a:solidFill>
          <a:ln w="12700">
            <a:solidFill>
              <a:srgbClr val="C3DFD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id="{E168D5B9-8034-D276-A2CB-D7C91F347E4B}"/>
              </a:ext>
            </a:extLst>
          </p:cNvPr>
          <p:cNvSpPr txBox="1"/>
          <p:nvPr/>
        </p:nvSpPr>
        <p:spPr>
          <a:xfrm>
            <a:off x="1193800" y="4800600"/>
            <a:ext cx="3302000" cy="200055"/>
          </a:xfrm>
          <a:prstGeom prst="rect">
            <a:avLst/>
          </a:prstGeom>
          <a:noFill/>
        </p:spPr>
        <p:txBody>
          <a:bodyPr vert="horz" wrap="square" lIns="0" tIns="0" rIns="0" bIns="0" rtlCol="0">
            <a:spAutoFit/>
          </a:bodyPr>
          <a:lstStyle/>
          <a:p>
            <a:r>
              <a:rPr lang="zh-CN" altLang="en-US" sz="1300" b="1">
                <a:solidFill>
                  <a:srgbClr val="0A4044"/>
                </a:solidFill>
                <a:latin typeface="Microsoft YaHei UI" panose="020B0503020204020204" pitchFamily="34" charset="-122"/>
                <a:ea typeface="Microsoft YaHei" panose="020B0503020204020204" pitchFamily="34" charset="-122"/>
              </a:rPr>
              <a:t>能力展示  </a:t>
            </a:r>
            <a:r>
              <a:rPr lang="en-US" altLang="zh-CN" sz="1300" b="1">
                <a:solidFill>
                  <a:srgbClr val="0A4044"/>
                </a:solidFill>
                <a:latin typeface="Microsoft YaHei UI" panose="020B0503020204020204" pitchFamily="34" charset="-122"/>
                <a:ea typeface="Microsoft YaHei" panose="020B0503020204020204" pitchFamily="34" charset="-122"/>
              </a:rPr>
              <a:t>Competency Evidence</a:t>
            </a:r>
            <a:endParaRPr lang="zh-CN" altLang="en-US" sz="1300" b="1">
              <a:solidFill>
                <a:srgbClr val="0A4044"/>
              </a:solidFill>
              <a:latin typeface="Microsoft YaHei UI" panose="020B0503020204020204" pitchFamily="34" charset="-122"/>
              <a:ea typeface="Microsoft YaHei" panose="020B0503020204020204" pitchFamily="34" charset="-122"/>
            </a:endParaRPr>
          </a:p>
        </p:txBody>
      </p:sp>
      <p:sp>
        <p:nvSpPr>
          <p:cNvPr id="21" name="文本框 20">
            <a:extLst>
              <a:ext uri="{FF2B5EF4-FFF2-40B4-BE49-F238E27FC236}">
                <a16:creationId xmlns:a16="http://schemas.microsoft.com/office/drawing/2014/main" id="{E1EF2136-7B6A-9FB5-50CD-E9739F5F4517}"/>
              </a:ext>
            </a:extLst>
          </p:cNvPr>
          <p:cNvSpPr txBox="1"/>
          <p:nvPr/>
        </p:nvSpPr>
        <p:spPr>
          <a:xfrm>
            <a:off x="1193800" y="5181600"/>
            <a:ext cx="3302000" cy="846386"/>
          </a:xfrm>
          <a:prstGeom prst="rect">
            <a:avLst/>
          </a:prstGeom>
          <a:noFill/>
        </p:spPr>
        <p:txBody>
          <a:bodyPr vert="horz" wrap="square" lIns="0" tIns="0" rIns="0" bIns="0" rtlCol="0">
            <a:spAutoFit/>
          </a:bodyPr>
          <a:lstStyle/>
          <a:p>
            <a:r>
              <a:rPr lang="en-US" altLang="zh-CN" sz="1100">
                <a:solidFill>
                  <a:srgbClr val="0F272C"/>
                </a:solidFill>
                <a:latin typeface="Microsoft YaHei UI" panose="020B0503020204020204" pitchFamily="34" charset="-122"/>
                <a:ea typeface="Microsoft YaHei" panose="020B0503020204020204" pitchFamily="34" charset="-122"/>
              </a:rPr>
              <a:t>• </a:t>
            </a:r>
            <a:r>
              <a:rPr lang="zh-CN" altLang="en-US" sz="1100">
                <a:solidFill>
                  <a:srgbClr val="0F272C"/>
                </a:solidFill>
                <a:latin typeface="Microsoft YaHei UI" panose="020B0503020204020204" pitchFamily="34" charset="-122"/>
                <a:ea typeface="Microsoft YaHei" panose="020B0503020204020204" pitchFamily="34" charset="-122"/>
              </a:rPr>
              <a:t>真实问题观察与服务洞察</a:t>
            </a:r>
          </a:p>
          <a:p>
            <a:r>
              <a:rPr lang="en-US" altLang="zh-CN" sz="1100">
                <a:solidFill>
                  <a:srgbClr val="0F272C"/>
                </a:solidFill>
                <a:latin typeface="Microsoft YaHei UI" panose="020B0503020204020204" pitchFamily="34" charset="-122"/>
                <a:ea typeface="Microsoft YaHei" panose="020B0503020204020204" pitchFamily="34" charset="-122"/>
              </a:rPr>
              <a:t>• </a:t>
            </a:r>
            <a:r>
              <a:rPr lang="zh-CN" altLang="en-US" sz="1100">
                <a:solidFill>
                  <a:srgbClr val="0F272C"/>
                </a:solidFill>
                <a:latin typeface="Microsoft YaHei UI" panose="020B0503020204020204" pitchFamily="34" charset="-122"/>
                <a:ea typeface="Microsoft YaHei" panose="020B0503020204020204" pitchFamily="34" charset="-122"/>
              </a:rPr>
              <a:t>双语公共服务表达</a:t>
            </a:r>
          </a:p>
          <a:p>
            <a:r>
              <a:rPr lang="en-US" altLang="zh-CN" sz="1100">
                <a:solidFill>
                  <a:srgbClr val="0F272C"/>
                </a:solidFill>
                <a:latin typeface="Microsoft YaHei UI" panose="020B0503020204020204" pitchFamily="34" charset="-122"/>
                <a:ea typeface="Microsoft YaHei" panose="020B0503020204020204" pitchFamily="34" charset="-122"/>
              </a:rPr>
              <a:t>• </a:t>
            </a:r>
            <a:r>
              <a:rPr lang="zh-CN" altLang="en-US" sz="1100">
                <a:solidFill>
                  <a:srgbClr val="0F272C"/>
                </a:solidFill>
                <a:latin typeface="Microsoft YaHei UI" panose="020B0503020204020204" pitchFamily="34" charset="-122"/>
                <a:ea typeface="Microsoft YaHei" panose="020B0503020204020204" pitchFamily="34" charset="-122"/>
              </a:rPr>
              <a:t>跨文化沟通与文化传播</a:t>
            </a:r>
          </a:p>
          <a:p>
            <a:r>
              <a:rPr lang="en-US" altLang="zh-CN" sz="1100">
                <a:solidFill>
                  <a:srgbClr val="0F272C"/>
                </a:solidFill>
                <a:latin typeface="Microsoft YaHei UI" panose="020B0503020204020204" pitchFamily="34" charset="-122"/>
                <a:ea typeface="Microsoft YaHei" panose="020B0503020204020204" pitchFamily="34" charset="-122"/>
              </a:rPr>
              <a:t>• MVP</a:t>
            </a:r>
            <a:r>
              <a:rPr lang="zh-CN" altLang="en-US" sz="1100">
                <a:solidFill>
                  <a:srgbClr val="0F272C"/>
                </a:solidFill>
                <a:latin typeface="Microsoft YaHei UI" panose="020B0503020204020204" pitchFamily="34" charset="-122"/>
                <a:ea typeface="Microsoft YaHei" panose="020B0503020204020204" pitchFamily="34" charset="-122"/>
              </a:rPr>
              <a:t>服务工具设计</a:t>
            </a:r>
          </a:p>
          <a:p>
            <a:r>
              <a:rPr lang="en-US" altLang="zh-CN" sz="1100">
                <a:solidFill>
                  <a:srgbClr val="0F272C"/>
                </a:solidFill>
                <a:latin typeface="Microsoft YaHei UI" panose="020B0503020204020204" pitchFamily="34" charset="-122"/>
                <a:ea typeface="Microsoft YaHei" panose="020B0503020204020204" pitchFamily="34" charset="-122"/>
              </a:rPr>
              <a:t>• </a:t>
            </a:r>
            <a:r>
              <a:rPr lang="zh-CN" altLang="en-US" sz="1100">
                <a:solidFill>
                  <a:srgbClr val="0F272C"/>
                </a:solidFill>
                <a:latin typeface="Microsoft YaHei UI" panose="020B0503020204020204" pitchFamily="34" charset="-122"/>
                <a:ea typeface="Microsoft YaHei" panose="020B0503020204020204" pitchFamily="34" charset="-122"/>
              </a:rPr>
              <a:t>青年领导力与团队协作</a:t>
            </a:r>
          </a:p>
        </p:txBody>
      </p:sp>
      <p:sp>
        <p:nvSpPr>
          <p:cNvPr id="22" name="矩形: 圆角 21">
            <a:extLst>
              <a:ext uri="{FF2B5EF4-FFF2-40B4-BE49-F238E27FC236}">
                <a16:creationId xmlns:a16="http://schemas.microsoft.com/office/drawing/2014/main" id="{10CE7E85-FBCC-00D6-1849-0CB7A42185D1}"/>
              </a:ext>
            </a:extLst>
          </p:cNvPr>
          <p:cNvSpPr/>
          <p:nvPr/>
        </p:nvSpPr>
        <p:spPr>
          <a:xfrm>
            <a:off x="5207000" y="4572000"/>
            <a:ext cx="4546600" cy="1600200"/>
          </a:xfrm>
          <a:prstGeom prst="roundRect">
            <a:avLst/>
          </a:prstGeom>
          <a:solidFill>
            <a:srgbClr val="FFFFFF"/>
          </a:solidFill>
          <a:ln w="12700">
            <a:solidFill>
              <a:srgbClr val="C3DFD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a:extLst>
              <a:ext uri="{FF2B5EF4-FFF2-40B4-BE49-F238E27FC236}">
                <a16:creationId xmlns:a16="http://schemas.microsoft.com/office/drawing/2014/main" id="{73A62048-4CC0-9488-7209-123E0CE96A94}"/>
              </a:ext>
            </a:extLst>
          </p:cNvPr>
          <p:cNvSpPr txBox="1"/>
          <p:nvPr/>
        </p:nvSpPr>
        <p:spPr>
          <a:xfrm>
            <a:off x="5461000" y="4800600"/>
            <a:ext cx="3302000" cy="200055"/>
          </a:xfrm>
          <a:prstGeom prst="rect">
            <a:avLst/>
          </a:prstGeom>
          <a:noFill/>
        </p:spPr>
        <p:txBody>
          <a:bodyPr vert="horz" wrap="square" lIns="0" tIns="0" rIns="0" bIns="0" rtlCol="0">
            <a:spAutoFit/>
          </a:bodyPr>
          <a:lstStyle/>
          <a:p>
            <a:r>
              <a:rPr lang="zh-CN" altLang="en-US" sz="1300" b="1">
                <a:solidFill>
                  <a:srgbClr val="0A4044"/>
                </a:solidFill>
                <a:latin typeface="Microsoft YaHei UI" panose="020B0503020204020204" pitchFamily="34" charset="-122"/>
                <a:ea typeface="Microsoft YaHei" panose="020B0503020204020204" pitchFamily="34" charset="-122"/>
              </a:rPr>
              <a:t>导师评语  </a:t>
            </a:r>
            <a:r>
              <a:rPr lang="en-US" altLang="zh-CN" sz="1300" b="1">
                <a:solidFill>
                  <a:srgbClr val="0A4044"/>
                </a:solidFill>
                <a:latin typeface="Microsoft YaHei UI" panose="020B0503020204020204" pitchFamily="34" charset="-122"/>
                <a:ea typeface="Microsoft YaHei" panose="020B0503020204020204" pitchFamily="34" charset="-122"/>
              </a:rPr>
              <a:t>Mentor Comment</a:t>
            </a:r>
            <a:endParaRPr lang="zh-CN" altLang="en-US" sz="1300" b="1">
              <a:solidFill>
                <a:srgbClr val="0A4044"/>
              </a:solidFill>
              <a:latin typeface="Microsoft YaHei UI" panose="020B0503020204020204" pitchFamily="34" charset="-122"/>
              <a:ea typeface="Microsoft YaHei" panose="020B0503020204020204" pitchFamily="34" charset="-122"/>
            </a:endParaRPr>
          </a:p>
        </p:txBody>
      </p:sp>
      <p:sp>
        <p:nvSpPr>
          <p:cNvPr id="24" name="文本框 23">
            <a:extLst>
              <a:ext uri="{FF2B5EF4-FFF2-40B4-BE49-F238E27FC236}">
                <a16:creationId xmlns:a16="http://schemas.microsoft.com/office/drawing/2014/main" id="{8A765C84-E673-DA28-212E-04B37FEDDE04}"/>
              </a:ext>
            </a:extLst>
          </p:cNvPr>
          <p:cNvSpPr txBox="1"/>
          <p:nvPr/>
        </p:nvSpPr>
        <p:spPr>
          <a:xfrm>
            <a:off x="5461000" y="5156200"/>
            <a:ext cx="3962400" cy="615553"/>
          </a:xfrm>
          <a:prstGeom prst="rect">
            <a:avLst/>
          </a:prstGeom>
          <a:noFill/>
        </p:spPr>
        <p:txBody>
          <a:bodyPr vert="horz" wrap="square" lIns="0" tIns="0" rIns="0" bIns="0" rtlCol="0">
            <a:spAutoFit/>
          </a:bodyPr>
          <a:lstStyle/>
          <a:p>
            <a:r>
              <a:rPr lang="zh-CN" altLang="en-US" sz="1000">
                <a:solidFill>
                  <a:srgbClr val="0F272C"/>
                </a:solidFill>
                <a:latin typeface="Microsoft YaHei UI" panose="020B0503020204020204" pitchFamily="34" charset="-122"/>
                <a:ea typeface="Microsoft YaHei" panose="020B0503020204020204" pitchFamily="34" charset="-122"/>
              </a:rPr>
              <a:t>李梓语能够从外籍访客真实需求出发，准确识别安全求助、文化误解与城市体验中的关键痛点，并将观察转化为清晰、可使用的双语服务卡片。她的汇报结构完整、表达稳健，体现出良好的公共服务意识、跨文化理解能力和青年责任感。</a:t>
            </a:r>
          </a:p>
        </p:txBody>
      </p:sp>
      <p:sp>
        <p:nvSpPr>
          <p:cNvPr id="25" name="文本框 24">
            <a:extLst>
              <a:ext uri="{FF2B5EF4-FFF2-40B4-BE49-F238E27FC236}">
                <a16:creationId xmlns:a16="http://schemas.microsoft.com/office/drawing/2014/main" id="{1CBE47D6-B17B-E6DA-4EC1-2A1972A598AB}"/>
              </a:ext>
            </a:extLst>
          </p:cNvPr>
          <p:cNvSpPr txBox="1"/>
          <p:nvPr/>
        </p:nvSpPr>
        <p:spPr>
          <a:xfrm>
            <a:off x="965200" y="6692900"/>
            <a:ext cx="1524000" cy="138499"/>
          </a:xfrm>
          <a:prstGeom prst="rect">
            <a:avLst/>
          </a:prstGeom>
          <a:noFill/>
        </p:spPr>
        <p:txBody>
          <a:bodyPr vert="horz" wrap="square" lIns="0" tIns="0" rIns="0" bIns="0" rtlCol="0">
            <a:spAutoFit/>
          </a:bodyPr>
          <a:lstStyle/>
          <a:p>
            <a:r>
              <a:rPr lang="zh-CN" altLang="en-US" sz="900">
                <a:solidFill>
                  <a:srgbClr val="56696F"/>
                </a:solidFill>
                <a:latin typeface="Microsoft YaHei UI" panose="020B0503020204020204" pitchFamily="34" charset="-122"/>
                <a:ea typeface="Microsoft YaHei" panose="020B0503020204020204" pitchFamily="34" charset="-122"/>
              </a:rPr>
              <a:t>颁发单位 </a:t>
            </a:r>
            <a:r>
              <a:rPr lang="en-US" altLang="zh-CN" sz="900">
                <a:solidFill>
                  <a:srgbClr val="56696F"/>
                </a:solidFill>
                <a:latin typeface="Microsoft YaHei UI" panose="020B0503020204020204" pitchFamily="34" charset="-122"/>
                <a:ea typeface="Microsoft YaHei" panose="020B0503020204020204" pitchFamily="34" charset="-122"/>
              </a:rPr>
              <a:t>Issued by</a:t>
            </a:r>
            <a:endParaRPr lang="zh-CN" altLang="en-US" sz="900">
              <a:solidFill>
                <a:srgbClr val="56696F"/>
              </a:solidFill>
              <a:latin typeface="Microsoft YaHei UI" panose="020B0503020204020204" pitchFamily="34" charset="-122"/>
              <a:ea typeface="Microsoft YaHei" panose="020B0503020204020204" pitchFamily="34" charset="-122"/>
            </a:endParaRPr>
          </a:p>
        </p:txBody>
      </p:sp>
      <p:sp>
        <p:nvSpPr>
          <p:cNvPr id="26" name="文本框 25">
            <a:extLst>
              <a:ext uri="{FF2B5EF4-FFF2-40B4-BE49-F238E27FC236}">
                <a16:creationId xmlns:a16="http://schemas.microsoft.com/office/drawing/2014/main" id="{44804CD7-57A0-B79E-2A86-475AC470370B}"/>
              </a:ext>
            </a:extLst>
          </p:cNvPr>
          <p:cNvSpPr txBox="1"/>
          <p:nvPr/>
        </p:nvSpPr>
        <p:spPr>
          <a:xfrm>
            <a:off x="965200" y="6858000"/>
            <a:ext cx="5461000" cy="153888"/>
          </a:xfrm>
          <a:prstGeom prst="rect">
            <a:avLst/>
          </a:prstGeom>
          <a:noFill/>
        </p:spPr>
        <p:txBody>
          <a:bodyPr vert="horz" wrap="square" lIns="0" tIns="0" rIns="0" bIns="0" rtlCol="0">
            <a:spAutoFit/>
          </a:bodyPr>
          <a:lstStyle/>
          <a:p>
            <a:r>
              <a:rPr lang="en-US" altLang="zh-CN" sz="1000" b="1">
                <a:solidFill>
                  <a:srgbClr val="0A4044"/>
                </a:solidFill>
                <a:latin typeface="Microsoft YaHei UI" panose="020B0503020204020204" pitchFamily="34" charset="-122"/>
                <a:ea typeface="Microsoft YaHei" panose="020B0503020204020204" pitchFamily="34" charset="-122"/>
              </a:rPr>
              <a:t>Talent Beyond Borders </a:t>
            </a:r>
            <a:r>
              <a:rPr lang="zh-CN" altLang="en-US" sz="1000" b="1">
                <a:solidFill>
                  <a:srgbClr val="0A4044"/>
                </a:solidFill>
                <a:latin typeface="Microsoft YaHei UI" panose="020B0503020204020204" pitchFamily="34" charset="-122"/>
                <a:ea typeface="Microsoft YaHei" panose="020B0503020204020204" pitchFamily="34" charset="-122"/>
              </a:rPr>
              <a:t>无边界国际人才社区 </a:t>
            </a:r>
            <a:r>
              <a:rPr lang="en-US" altLang="zh-CN" sz="1000" b="1">
                <a:solidFill>
                  <a:srgbClr val="0A4044"/>
                </a:solidFill>
                <a:latin typeface="Microsoft YaHei UI" panose="020B0503020204020204" pitchFamily="34" charset="-122"/>
                <a:ea typeface="Microsoft YaHei" panose="020B0503020204020204" pitchFamily="34" charset="-122"/>
              </a:rPr>
              <a:t>/ </a:t>
            </a:r>
            <a:r>
              <a:rPr lang="zh-CN" altLang="en-US" sz="1000" b="1">
                <a:solidFill>
                  <a:srgbClr val="0A4044"/>
                </a:solidFill>
                <a:latin typeface="Microsoft YaHei UI" panose="020B0503020204020204" pitchFamily="34" charset="-122"/>
                <a:ea typeface="Microsoft YaHei" panose="020B0503020204020204" pitchFamily="34" charset="-122"/>
              </a:rPr>
              <a:t>三里屯国际志愿服务队</a:t>
            </a:r>
          </a:p>
        </p:txBody>
      </p:sp>
      <p:sp>
        <p:nvSpPr>
          <p:cNvPr id="27" name="文本框 26">
            <a:extLst>
              <a:ext uri="{FF2B5EF4-FFF2-40B4-BE49-F238E27FC236}">
                <a16:creationId xmlns:a16="http://schemas.microsoft.com/office/drawing/2014/main" id="{16556933-2508-AA3B-A7A8-0A60F9E8AF9B}"/>
              </a:ext>
            </a:extLst>
          </p:cNvPr>
          <p:cNvSpPr txBox="1"/>
          <p:nvPr/>
        </p:nvSpPr>
        <p:spPr>
          <a:xfrm>
            <a:off x="8636000" y="6794500"/>
            <a:ext cx="1092200" cy="169277"/>
          </a:xfrm>
          <a:prstGeom prst="rect">
            <a:avLst/>
          </a:prstGeom>
          <a:noFill/>
        </p:spPr>
        <p:txBody>
          <a:bodyPr vert="horz" wrap="square" lIns="0" tIns="0" rIns="0" bIns="0" rtlCol="0">
            <a:spAutoFit/>
          </a:bodyPr>
          <a:lstStyle/>
          <a:p>
            <a:pPr algn="r"/>
            <a:r>
              <a:rPr lang="en-US" altLang="zh-CN" sz="1100" b="1">
                <a:solidFill>
                  <a:srgbClr val="0A4044"/>
                </a:solidFill>
                <a:latin typeface="Microsoft YaHei UI" panose="020B0503020204020204" pitchFamily="34" charset="-122"/>
                <a:ea typeface="Microsoft YaHei" panose="020B0503020204020204" pitchFamily="34" charset="-122"/>
              </a:rPr>
              <a:t>2026</a:t>
            </a:r>
            <a:r>
              <a:rPr lang="zh-CN" altLang="en-US" sz="1100" b="1">
                <a:solidFill>
                  <a:srgbClr val="0A4044"/>
                </a:solidFill>
                <a:latin typeface="Microsoft YaHei UI" panose="020B0503020204020204" pitchFamily="34" charset="-122"/>
                <a:ea typeface="Microsoft YaHei" panose="020B0503020204020204" pitchFamily="34" charset="-122"/>
              </a:rPr>
              <a:t>年</a:t>
            </a:r>
            <a:r>
              <a:rPr lang="en-US" altLang="zh-CN" sz="1100" b="1">
                <a:solidFill>
                  <a:srgbClr val="0A4044"/>
                </a:solidFill>
                <a:latin typeface="Microsoft YaHei UI" panose="020B0503020204020204" pitchFamily="34" charset="-122"/>
                <a:ea typeface="Microsoft YaHei" panose="020B0503020204020204" pitchFamily="34" charset="-122"/>
              </a:rPr>
              <a:t>7</a:t>
            </a:r>
            <a:r>
              <a:rPr lang="zh-CN" altLang="en-US" sz="1100" b="1">
                <a:solidFill>
                  <a:srgbClr val="0A4044"/>
                </a:solidFill>
                <a:latin typeface="Microsoft YaHei UI" panose="020B0503020204020204" pitchFamily="34" charset="-122"/>
                <a:ea typeface="Microsoft YaHei" panose="020B0503020204020204" pitchFamily="34" charset="-122"/>
              </a:rPr>
              <a:t>月</a:t>
            </a:r>
          </a:p>
        </p:txBody>
      </p:sp>
      <p:sp>
        <p:nvSpPr>
          <p:cNvPr id="28" name="椭圆 27">
            <a:extLst>
              <a:ext uri="{FF2B5EF4-FFF2-40B4-BE49-F238E27FC236}">
                <a16:creationId xmlns:a16="http://schemas.microsoft.com/office/drawing/2014/main" id="{4AF4562E-E95D-C5B4-6EEE-3A1B30645934}"/>
              </a:ext>
            </a:extLst>
          </p:cNvPr>
          <p:cNvSpPr/>
          <p:nvPr/>
        </p:nvSpPr>
        <p:spPr>
          <a:xfrm>
            <a:off x="8775700" y="1346200"/>
            <a:ext cx="914400" cy="914400"/>
          </a:xfrm>
          <a:prstGeom prst="ellipse">
            <a:avLst/>
          </a:prstGeom>
          <a:solidFill>
            <a:srgbClr val="FFFFFF"/>
          </a:solidFill>
          <a:ln w="25400">
            <a:solidFill>
              <a:srgbClr val="D297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a:extLst>
              <a:ext uri="{FF2B5EF4-FFF2-40B4-BE49-F238E27FC236}">
                <a16:creationId xmlns:a16="http://schemas.microsoft.com/office/drawing/2014/main" id="{93F466B5-47D5-9F92-913A-DCD22A5DD4E4}"/>
              </a:ext>
            </a:extLst>
          </p:cNvPr>
          <p:cNvSpPr txBox="1"/>
          <p:nvPr/>
        </p:nvSpPr>
        <p:spPr>
          <a:xfrm>
            <a:off x="8775700" y="1574800"/>
            <a:ext cx="914400" cy="200055"/>
          </a:xfrm>
          <a:prstGeom prst="rect">
            <a:avLst/>
          </a:prstGeom>
          <a:noFill/>
        </p:spPr>
        <p:txBody>
          <a:bodyPr vert="horz" wrap="square" lIns="0" tIns="0" rIns="0" bIns="0" rtlCol="0">
            <a:spAutoFit/>
          </a:bodyPr>
          <a:lstStyle/>
          <a:p>
            <a:pPr algn="ctr"/>
            <a:r>
              <a:rPr lang="en-US" altLang="zh-CN" sz="1300" b="1">
                <a:solidFill>
                  <a:srgbClr val="D29734"/>
                </a:solidFill>
                <a:latin typeface="Arial" panose="020B0604020202020204" pitchFamily="34" charset="0"/>
                <a:ea typeface="Microsoft YaHei" panose="020B0503020204020204" pitchFamily="34" charset="-122"/>
              </a:rPr>
              <a:t>Youth</a:t>
            </a:r>
            <a:endParaRPr lang="zh-CN" altLang="en-US" sz="1300" b="1">
              <a:solidFill>
                <a:srgbClr val="D29734"/>
              </a:solidFill>
              <a:latin typeface="Arial" panose="020B0604020202020204" pitchFamily="34" charset="0"/>
              <a:ea typeface="Microsoft YaHei" panose="020B0503020204020204" pitchFamily="34" charset="-122"/>
            </a:endParaRPr>
          </a:p>
        </p:txBody>
      </p:sp>
      <p:sp>
        <p:nvSpPr>
          <p:cNvPr id="30" name="文本框 29">
            <a:extLst>
              <a:ext uri="{FF2B5EF4-FFF2-40B4-BE49-F238E27FC236}">
                <a16:creationId xmlns:a16="http://schemas.microsoft.com/office/drawing/2014/main" id="{3D86CEDB-3D85-0E7D-67E9-A409BFBC34A1}"/>
              </a:ext>
            </a:extLst>
          </p:cNvPr>
          <p:cNvSpPr txBox="1"/>
          <p:nvPr/>
        </p:nvSpPr>
        <p:spPr>
          <a:xfrm>
            <a:off x="8775700" y="1790700"/>
            <a:ext cx="914400" cy="138499"/>
          </a:xfrm>
          <a:prstGeom prst="rect">
            <a:avLst/>
          </a:prstGeom>
          <a:noFill/>
        </p:spPr>
        <p:txBody>
          <a:bodyPr vert="horz" wrap="square" lIns="0" tIns="0" rIns="0" bIns="0" rtlCol="0">
            <a:spAutoFit/>
          </a:bodyPr>
          <a:lstStyle/>
          <a:p>
            <a:pPr algn="ctr"/>
            <a:r>
              <a:rPr lang="en-US" altLang="zh-CN" sz="900">
                <a:solidFill>
                  <a:srgbClr val="D29734"/>
                </a:solidFill>
                <a:latin typeface="Arial" panose="020B0604020202020204" pitchFamily="34" charset="0"/>
                <a:ea typeface="Microsoft YaHei" panose="020B0503020204020204" pitchFamily="34" charset="-122"/>
              </a:rPr>
              <a:t>Diplomat</a:t>
            </a:r>
            <a:endParaRPr lang="zh-CN" altLang="en-US" sz="900">
              <a:solidFill>
                <a:srgbClr val="D29734"/>
              </a:solidFill>
              <a:latin typeface="Arial" panose="020B0604020202020204" pitchFamily="34" charset="0"/>
              <a:ea typeface="Microsoft YaHei" panose="020B0503020204020204" pitchFamily="34" charset="-122"/>
            </a:endParaRPr>
          </a:p>
        </p:txBody>
      </p:sp>
      <p:sp>
        <p:nvSpPr>
          <p:cNvPr id="31" name="文本框 30">
            <a:extLst>
              <a:ext uri="{FF2B5EF4-FFF2-40B4-BE49-F238E27FC236}">
                <a16:creationId xmlns:a16="http://schemas.microsoft.com/office/drawing/2014/main" id="{B0CC4040-B45C-D506-EE74-004405DD1858}"/>
              </a:ext>
            </a:extLst>
          </p:cNvPr>
          <p:cNvSpPr txBox="1"/>
          <p:nvPr/>
        </p:nvSpPr>
        <p:spPr>
          <a:xfrm>
            <a:off x="8775700" y="1968500"/>
            <a:ext cx="914400" cy="138499"/>
          </a:xfrm>
          <a:prstGeom prst="rect">
            <a:avLst/>
          </a:prstGeom>
          <a:noFill/>
        </p:spPr>
        <p:txBody>
          <a:bodyPr vert="horz" wrap="square" lIns="0" tIns="0" rIns="0" bIns="0" rtlCol="0">
            <a:spAutoFit/>
          </a:bodyPr>
          <a:lstStyle/>
          <a:p>
            <a:pPr algn="ctr"/>
            <a:r>
              <a:rPr lang="en-US" altLang="zh-CN" sz="900" b="1">
                <a:solidFill>
                  <a:srgbClr val="D29734"/>
                </a:solidFill>
                <a:latin typeface="Arial" panose="020B0604020202020204" pitchFamily="34" charset="0"/>
                <a:ea typeface="Microsoft YaHei" panose="020B0503020204020204" pitchFamily="34" charset="-122"/>
              </a:rPr>
              <a:t>2026</a:t>
            </a:r>
            <a:endParaRPr lang="zh-CN" altLang="en-US" sz="900" b="1">
              <a:solidFill>
                <a:srgbClr val="D29734"/>
              </a:solidFill>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207052256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294</Words>
  <Application>Microsoft Office PowerPoint</Application>
  <PresentationFormat>自定义</PresentationFormat>
  <Paragraphs>22</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等线</vt:lpstr>
      <vt:lpstr>等线 Light</vt:lpstr>
      <vt:lpstr>Microsoft YaHei UI</vt:lpstr>
      <vt:lpstr>Arial</vt:lpstr>
      <vt:lpstr>Office 主题​​</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qianming yuan</dc:creator>
  <cp:lastModifiedBy>qianming yuan</cp:lastModifiedBy>
  <cp:revision>1</cp:revision>
  <dcterms:created xsi:type="dcterms:W3CDTF">2026-07-24T02:37:55Z</dcterms:created>
  <dcterms:modified xsi:type="dcterms:W3CDTF">2026-07-24T02:37:56Z</dcterms:modified>
</cp:coreProperties>
</file>